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1.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2.xml" ContentType="application/inkml+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84" r:id="rId4"/>
    <p:sldId id="258" r:id="rId5"/>
    <p:sldId id="265" r:id="rId6"/>
    <p:sldId id="264" r:id="rId7"/>
    <p:sldId id="266" r:id="rId8"/>
    <p:sldId id="267" r:id="rId9"/>
    <p:sldId id="268" r:id="rId10"/>
    <p:sldId id="285" r:id="rId11"/>
    <p:sldId id="273" r:id="rId12"/>
    <p:sldId id="283" r:id="rId13"/>
    <p:sldId id="278" r:id="rId14"/>
    <p:sldId id="279" r:id="rId15"/>
    <p:sldId id="280" r:id="rId16"/>
    <p:sldId id="281" r:id="rId17"/>
    <p:sldId id="282" r:id="rId18"/>
    <p:sldId id="259" r:id="rId19"/>
    <p:sldId id="270" r:id="rId20"/>
  </p:sldIdLst>
  <p:sldSz cx="12192000" cy="6858000"/>
  <p:notesSz cx="6858000" cy="2114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2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FB995C-6876-4FD6-A71A-79521BE8C781}" v="399" dt="2020-01-21T14:57:48.100"/>
    <p1510:client id="{43FB97C2-AEB3-4252-8D85-6CBCE07F76E5}" v="16" dt="2020-01-17T20:15:08.234"/>
    <p1510:client id="{4C51F195-1B11-44ED-A39B-378B3F628181}" v="136" dt="2020-01-21T14:33:48.699"/>
    <p1510:client id="{62555A5E-3834-4C75-A476-7A7065A3541F}" v="2" dt="2020-01-20T20:53:22.562"/>
    <p1510:client id="{641455E0-3FBB-46B5-A561-7CD9D09CBAC5}" v="30" dt="2020-01-20T20:38:50.343"/>
    <p1510:client id="{CC0EF3F2-1549-C84C-9908-9ADE1BFE3219}" v="6" dt="2020-01-17T20:46:53.823"/>
    <p1510:client id="{D02C4EBF-4D78-400B-9679-FB2A084815BA}" v="7" dt="2020-01-20T20:45:37.565"/>
    <p1510:client id="{E1EBBFD6-3131-4D3E-88D4-DFB31F0EF571}" v="1312" dt="2020-01-20T19:41:08.5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Dekens" userId="0f7f920e-dd39-449e-80ba-5d7b8bdf8c74" providerId="ADAL" clId="{CC0EF3F2-1549-C84C-9908-9ADE1BFE3219}"/>
    <pc:docChg chg="undo custSel addSld delSld modSld">
      <pc:chgData name="James Dekens" userId="0f7f920e-dd39-449e-80ba-5d7b8bdf8c74" providerId="ADAL" clId="{CC0EF3F2-1549-C84C-9908-9ADE1BFE3219}" dt="2020-01-17T20:50:17.721" v="1949" actId="20577"/>
      <pc:docMkLst>
        <pc:docMk/>
      </pc:docMkLst>
      <pc:sldChg chg="modSp">
        <pc:chgData name="James Dekens" userId="0f7f920e-dd39-449e-80ba-5d7b8bdf8c74" providerId="ADAL" clId="{CC0EF3F2-1549-C84C-9908-9ADE1BFE3219}" dt="2020-01-17T20:15:53.189" v="3" actId="27636"/>
        <pc:sldMkLst>
          <pc:docMk/>
          <pc:sldMk cId="585587652" sldId="257"/>
        </pc:sldMkLst>
        <pc:spChg chg="mod">
          <ac:chgData name="James Dekens" userId="0f7f920e-dd39-449e-80ba-5d7b8bdf8c74" providerId="ADAL" clId="{CC0EF3F2-1549-C84C-9908-9ADE1BFE3219}" dt="2020-01-17T20:15:53.189" v="3" actId="27636"/>
          <ac:spMkLst>
            <pc:docMk/>
            <pc:sldMk cId="585587652" sldId="257"/>
            <ac:spMk id="3" creationId="{00000000-0000-0000-0000-000000000000}"/>
          </ac:spMkLst>
        </pc:spChg>
      </pc:sldChg>
      <pc:sldChg chg="modSp">
        <pc:chgData name="James Dekens" userId="0f7f920e-dd39-449e-80ba-5d7b8bdf8c74" providerId="ADAL" clId="{CC0EF3F2-1549-C84C-9908-9ADE1BFE3219}" dt="2020-01-17T20:15:53.211" v="4" actId="27636"/>
        <pc:sldMkLst>
          <pc:docMk/>
          <pc:sldMk cId="2947617255" sldId="265"/>
        </pc:sldMkLst>
        <pc:spChg chg="mod">
          <ac:chgData name="James Dekens" userId="0f7f920e-dd39-449e-80ba-5d7b8bdf8c74" providerId="ADAL" clId="{CC0EF3F2-1549-C84C-9908-9ADE1BFE3219}" dt="2020-01-17T20:15:53.211" v="4" actId="27636"/>
          <ac:spMkLst>
            <pc:docMk/>
            <pc:sldMk cId="2947617255" sldId="265"/>
            <ac:spMk id="3" creationId="{1E61FA68-CBF8-45E2-BDFE-41059C8FF6CA}"/>
          </ac:spMkLst>
        </pc:spChg>
      </pc:sldChg>
      <pc:sldChg chg="modSp">
        <pc:chgData name="James Dekens" userId="0f7f920e-dd39-449e-80ba-5d7b8bdf8c74" providerId="ADAL" clId="{CC0EF3F2-1549-C84C-9908-9ADE1BFE3219}" dt="2020-01-17T20:15:53.163" v="2" actId="27636"/>
        <pc:sldMkLst>
          <pc:docMk/>
          <pc:sldMk cId="1893226187" sldId="270"/>
        </pc:sldMkLst>
        <pc:spChg chg="mod">
          <ac:chgData name="James Dekens" userId="0f7f920e-dd39-449e-80ba-5d7b8bdf8c74" providerId="ADAL" clId="{CC0EF3F2-1549-C84C-9908-9ADE1BFE3219}" dt="2020-01-17T20:15:53.163" v="2" actId="27636"/>
          <ac:spMkLst>
            <pc:docMk/>
            <pc:sldMk cId="1893226187" sldId="270"/>
            <ac:spMk id="3" creationId="{80F1BBB5-1D8E-41CA-8F86-2C71104C8CFC}"/>
          </ac:spMkLst>
        </pc:spChg>
      </pc:sldChg>
      <pc:sldChg chg="modNotesTx">
        <pc:chgData name="James Dekens" userId="0f7f920e-dd39-449e-80ba-5d7b8bdf8c74" providerId="ADAL" clId="{CC0EF3F2-1549-C84C-9908-9ADE1BFE3219}" dt="2020-01-17T20:26:47.448" v="118" actId="20577"/>
        <pc:sldMkLst>
          <pc:docMk/>
          <pc:sldMk cId="4134388775" sldId="271"/>
        </pc:sldMkLst>
      </pc:sldChg>
      <pc:sldChg chg="add del">
        <pc:chgData name="James Dekens" userId="0f7f920e-dd39-449e-80ba-5d7b8bdf8c74" providerId="ADAL" clId="{CC0EF3F2-1549-C84C-9908-9ADE1BFE3219}" dt="2020-01-17T20:26:54.784" v="119" actId="2696"/>
        <pc:sldMkLst>
          <pc:docMk/>
          <pc:sldMk cId="559015445" sldId="272"/>
        </pc:sldMkLst>
      </pc:sldChg>
      <pc:sldChg chg="modNotesTx">
        <pc:chgData name="James Dekens" userId="0f7f920e-dd39-449e-80ba-5d7b8bdf8c74" providerId="ADAL" clId="{CC0EF3F2-1549-C84C-9908-9ADE1BFE3219}" dt="2020-01-17T20:26:10.063" v="113" actId="20577"/>
        <pc:sldMkLst>
          <pc:docMk/>
          <pc:sldMk cId="4294195947" sldId="273"/>
        </pc:sldMkLst>
      </pc:sldChg>
      <pc:sldChg chg="modSp add">
        <pc:chgData name="James Dekens" userId="0f7f920e-dd39-449e-80ba-5d7b8bdf8c74" providerId="ADAL" clId="{CC0EF3F2-1549-C84C-9908-9ADE1BFE3219}" dt="2020-01-17T20:15:53.087" v="1" actId="27636"/>
        <pc:sldMkLst>
          <pc:docMk/>
          <pc:sldMk cId="3579435424" sldId="278"/>
        </pc:sldMkLst>
        <pc:spChg chg="mod">
          <ac:chgData name="James Dekens" userId="0f7f920e-dd39-449e-80ba-5d7b8bdf8c74" providerId="ADAL" clId="{CC0EF3F2-1549-C84C-9908-9ADE1BFE3219}" dt="2020-01-17T20:15:53.087" v="1" actId="27636"/>
          <ac:spMkLst>
            <pc:docMk/>
            <pc:sldMk cId="3579435424" sldId="278"/>
            <ac:spMk id="2" creationId="{00000000-0000-0000-0000-000000000000}"/>
          </ac:spMkLst>
        </pc:spChg>
      </pc:sldChg>
      <pc:sldChg chg="add">
        <pc:chgData name="James Dekens" userId="0f7f920e-dd39-449e-80ba-5d7b8bdf8c74" providerId="ADAL" clId="{CC0EF3F2-1549-C84C-9908-9ADE1BFE3219}" dt="2020-01-17T20:15:52.999" v="0"/>
        <pc:sldMkLst>
          <pc:docMk/>
          <pc:sldMk cId="1180074838" sldId="279"/>
        </pc:sldMkLst>
      </pc:sldChg>
      <pc:sldChg chg="add">
        <pc:chgData name="James Dekens" userId="0f7f920e-dd39-449e-80ba-5d7b8bdf8c74" providerId="ADAL" clId="{CC0EF3F2-1549-C84C-9908-9ADE1BFE3219}" dt="2020-01-17T20:15:52.999" v="0"/>
        <pc:sldMkLst>
          <pc:docMk/>
          <pc:sldMk cId="234052474" sldId="280"/>
        </pc:sldMkLst>
      </pc:sldChg>
      <pc:sldChg chg="add">
        <pc:chgData name="James Dekens" userId="0f7f920e-dd39-449e-80ba-5d7b8bdf8c74" providerId="ADAL" clId="{CC0EF3F2-1549-C84C-9908-9ADE1BFE3219}" dt="2020-01-17T20:15:52.999" v="0"/>
        <pc:sldMkLst>
          <pc:docMk/>
          <pc:sldMk cId="2058969557" sldId="281"/>
        </pc:sldMkLst>
      </pc:sldChg>
      <pc:sldChg chg="add">
        <pc:chgData name="James Dekens" userId="0f7f920e-dd39-449e-80ba-5d7b8bdf8c74" providerId="ADAL" clId="{CC0EF3F2-1549-C84C-9908-9ADE1BFE3219}" dt="2020-01-17T20:15:52.999" v="0"/>
        <pc:sldMkLst>
          <pc:docMk/>
          <pc:sldMk cId="2082269304" sldId="282"/>
        </pc:sldMkLst>
      </pc:sldChg>
      <pc:sldChg chg="addSp delSp modSp add modNotesTx">
        <pc:chgData name="James Dekens" userId="0f7f920e-dd39-449e-80ba-5d7b8bdf8c74" providerId="ADAL" clId="{CC0EF3F2-1549-C84C-9908-9ADE1BFE3219}" dt="2020-01-17T20:50:17.721" v="1949" actId="20577"/>
        <pc:sldMkLst>
          <pc:docMk/>
          <pc:sldMk cId="87154787" sldId="283"/>
        </pc:sldMkLst>
        <pc:spChg chg="mod">
          <ac:chgData name="James Dekens" userId="0f7f920e-dd39-449e-80ba-5d7b8bdf8c74" providerId="ADAL" clId="{CC0EF3F2-1549-C84C-9908-9ADE1BFE3219}" dt="2020-01-17T20:28:31.882" v="376" actId="20577"/>
          <ac:spMkLst>
            <pc:docMk/>
            <pc:sldMk cId="87154787" sldId="283"/>
            <ac:spMk id="6" creationId="{5CDABE70-2789-4AD3-AA57-698360C97FFE}"/>
          </ac:spMkLst>
        </pc:spChg>
        <pc:spChg chg="mod">
          <ac:chgData name="James Dekens" userId="0f7f920e-dd39-449e-80ba-5d7b8bdf8c74" providerId="ADAL" clId="{CC0EF3F2-1549-C84C-9908-9ADE1BFE3219}" dt="2020-01-17T20:25:13.493" v="23" actId="20577"/>
          <ac:spMkLst>
            <pc:docMk/>
            <pc:sldMk cId="87154787" sldId="283"/>
            <ac:spMk id="8" creationId="{7AB33F1C-304F-42BD-91A7-28DCD60D72B8}"/>
          </ac:spMkLst>
        </pc:spChg>
        <pc:picChg chg="add del">
          <ac:chgData name="James Dekens" userId="0f7f920e-dd39-449e-80ba-5d7b8bdf8c74" providerId="ADAL" clId="{CC0EF3F2-1549-C84C-9908-9ADE1BFE3219}" dt="2020-01-17T20:36:12.861" v="921" actId="478"/>
          <ac:picMkLst>
            <pc:docMk/>
            <pc:sldMk cId="87154787" sldId="283"/>
            <ac:picMk id="5" creationId="{16327DEA-DEF3-4060-A7DC-E156FCD4767A}"/>
          </ac:picMkLst>
        </pc:picChg>
      </pc:sldChg>
      <pc:sldChg chg="add del">
        <pc:chgData name="James Dekens" userId="0f7f920e-dd39-449e-80ba-5d7b8bdf8c74" providerId="ADAL" clId="{CC0EF3F2-1549-C84C-9908-9ADE1BFE3219}" dt="2020-01-17T20:46:46.088" v="1012"/>
        <pc:sldMkLst>
          <pc:docMk/>
          <pc:sldMk cId="1703370962" sldId="284"/>
        </pc:sldMkLst>
      </pc:sldChg>
    </pc:docChg>
  </pc:docChgLst>
  <pc:docChgLst>
    <pc:chgData name="Amanda Freeman" userId="S::freemana@bpl.on.ca::f3156896-63f4-4b1e-a843-68c399da62d9" providerId="AD" clId="Web-{3ED98FF2-8E16-481A-8A48-E03405A6B5BA}"/>
    <pc:docChg chg="modSld">
      <pc:chgData name="Amanda Freeman" userId="S::freemana@bpl.on.ca::f3156896-63f4-4b1e-a843-68c399da62d9" providerId="AD" clId="Web-{3ED98FF2-8E16-481A-8A48-E03405A6B5BA}" dt="2019-12-03T15:19:11.224" v="304"/>
      <pc:docMkLst>
        <pc:docMk/>
      </pc:docMkLst>
      <pc:sldChg chg="modNotes">
        <pc:chgData name="Amanda Freeman" userId="S::freemana@bpl.on.ca::f3156896-63f4-4b1e-a843-68c399da62d9" providerId="AD" clId="Web-{3ED98FF2-8E16-481A-8A48-E03405A6B5BA}" dt="2019-12-03T15:18:53.599" v="259"/>
        <pc:sldMkLst>
          <pc:docMk/>
          <pc:sldMk cId="1409995855" sldId="264"/>
        </pc:sldMkLst>
      </pc:sldChg>
      <pc:sldChg chg="modSp modNotes">
        <pc:chgData name="Amanda Freeman" userId="S::freemana@bpl.on.ca::f3156896-63f4-4b1e-a843-68c399da62d9" providerId="AD" clId="Web-{3ED98FF2-8E16-481A-8A48-E03405A6B5BA}" dt="2019-12-03T15:19:11.224" v="304"/>
        <pc:sldMkLst>
          <pc:docMk/>
          <pc:sldMk cId="4051280202" sldId="266"/>
        </pc:sldMkLst>
        <pc:spChg chg="mod">
          <ac:chgData name="Amanda Freeman" userId="S::freemana@bpl.on.ca::f3156896-63f4-4b1e-a843-68c399da62d9" providerId="AD" clId="Web-{3ED98FF2-8E16-481A-8A48-E03405A6B5BA}" dt="2019-12-03T15:19:05.052" v="272" actId="20577"/>
          <ac:spMkLst>
            <pc:docMk/>
            <pc:sldMk cId="4051280202" sldId="266"/>
            <ac:spMk id="3" creationId="{821791F2-A7CF-4AA7-AC5D-1BB772C2B209}"/>
          </ac:spMkLst>
        </pc:spChg>
      </pc:sldChg>
    </pc:docChg>
  </pc:docChgLst>
  <pc:docChgLst>
    <pc:chgData name="James Dekens" userId="S::dekensj@bpl.on.ca::0f7f920e-dd39-449e-80ba-5d7b8bdf8c74" providerId="AD" clId="Web-{43FB97C2-AEB3-4252-8D85-6CBCE07F76E5}"/>
    <pc:docChg chg="modSld">
      <pc:chgData name="James Dekens" userId="S::dekensj@bpl.on.ca::0f7f920e-dd39-449e-80ba-5d7b8bdf8c74" providerId="AD" clId="Web-{43FB97C2-AEB3-4252-8D85-6CBCE07F76E5}" dt="2020-01-17T20:15:08.234" v="3"/>
      <pc:docMkLst>
        <pc:docMk/>
      </pc:docMkLst>
      <pc:sldChg chg="addSp delSp modSp">
        <pc:chgData name="James Dekens" userId="S::dekensj@bpl.on.ca::0f7f920e-dd39-449e-80ba-5d7b8bdf8c74" providerId="AD" clId="Web-{43FB97C2-AEB3-4252-8D85-6CBCE07F76E5}" dt="2020-01-17T20:15:08.234" v="3"/>
        <pc:sldMkLst>
          <pc:docMk/>
          <pc:sldMk cId="1659135207" sldId="259"/>
        </pc:sldMkLst>
        <pc:picChg chg="add del mod">
          <ac:chgData name="James Dekens" userId="S::dekensj@bpl.on.ca::0f7f920e-dd39-449e-80ba-5d7b8bdf8c74" providerId="AD" clId="Web-{43FB97C2-AEB3-4252-8D85-6CBCE07F76E5}" dt="2020-01-17T20:15:08.234" v="3"/>
          <ac:picMkLst>
            <pc:docMk/>
            <pc:sldMk cId="1659135207" sldId="259"/>
            <ac:picMk id="2" creationId="{56790437-F03C-4031-9AC0-33252297E367}"/>
          </ac:picMkLst>
        </pc:picChg>
      </pc:sldChg>
      <pc:sldChg chg="addSp delSp modSp">
        <pc:chgData name="James Dekens" userId="S::dekensj@bpl.on.ca::0f7f920e-dd39-449e-80ba-5d7b8bdf8c74" providerId="AD" clId="Web-{43FB97C2-AEB3-4252-8D85-6CBCE07F76E5}" dt="2020-01-17T20:14:43.046" v="1"/>
        <pc:sldMkLst>
          <pc:docMk/>
          <pc:sldMk cId="4294195947" sldId="273"/>
        </pc:sldMkLst>
        <pc:picChg chg="add del mod">
          <ac:chgData name="James Dekens" userId="S::dekensj@bpl.on.ca::0f7f920e-dd39-449e-80ba-5d7b8bdf8c74" providerId="AD" clId="Web-{43FB97C2-AEB3-4252-8D85-6CBCE07F76E5}" dt="2020-01-17T20:14:43.046" v="1"/>
          <ac:picMkLst>
            <pc:docMk/>
            <pc:sldMk cId="4294195947" sldId="273"/>
            <ac:picMk id="7" creationId="{EA126E45-0BA6-4F0D-81E2-A538AECCAB3D}"/>
          </ac:picMkLst>
        </pc:picChg>
      </pc:sldChg>
    </pc:docChg>
  </pc:docChgLst>
  <pc:docChgLst>
    <pc:chgData name="Amanda Freeman" userId="S::freemana@bpl.on.ca::f3156896-63f4-4b1e-a843-68c399da62d9" providerId="AD" clId="Web-{D02C4EBF-4D78-400B-9679-FB2A084815BA}"/>
    <pc:docChg chg="modSld">
      <pc:chgData name="Amanda Freeman" userId="S::freemana@bpl.on.ca::f3156896-63f4-4b1e-a843-68c399da62d9" providerId="AD" clId="Web-{D02C4EBF-4D78-400B-9679-FB2A084815BA}" dt="2020-01-20T20:45:37.565" v="5" actId="20577"/>
      <pc:docMkLst>
        <pc:docMk/>
      </pc:docMkLst>
      <pc:sldChg chg="addSp delSp modSp">
        <pc:chgData name="Amanda Freeman" userId="S::freemana@bpl.on.ca::f3156896-63f4-4b1e-a843-68c399da62d9" providerId="AD" clId="Web-{D02C4EBF-4D78-400B-9679-FB2A084815BA}" dt="2020-01-20T20:45:37.565" v="5" actId="20577"/>
        <pc:sldMkLst>
          <pc:docMk/>
          <pc:sldMk cId="1893226187" sldId="270"/>
        </pc:sldMkLst>
        <pc:spChg chg="mod">
          <ac:chgData name="Amanda Freeman" userId="S::freemana@bpl.on.ca::f3156896-63f4-4b1e-a843-68c399da62d9" providerId="AD" clId="Web-{D02C4EBF-4D78-400B-9679-FB2A084815BA}" dt="2020-01-20T20:45:37.565" v="5" actId="20577"/>
          <ac:spMkLst>
            <pc:docMk/>
            <pc:sldMk cId="1893226187" sldId="270"/>
            <ac:spMk id="4" creationId="{CE9C86F6-FED4-4198-A6C9-865873938AEF}"/>
          </ac:spMkLst>
        </pc:spChg>
        <pc:picChg chg="del">
          <ac:chgData name="Amanda Freeman" userId="S::freemana@bpl.on.ca::f3156896-63f4-4b1e-a843-68c399da62d9" providerId="AD" clId="Web-{D02C4EBF-4D78-400B-9679-FB2A084815BA}" dt="2020-01-20T20:45:11.143" v="0"/>
          <ac:picMkLst>
            <pc:docMk/>
            <pc:sldMk cId="1893226187" sldId="270"/>
            <ac:picMk id="2" creationId="{CC6C8F27-2998-467B-B9EC-D59DFBCCA0F9}"/>
          </ac:picMkLst>
        </pc:picChg>
        <pc:picChg chg="add mod">
          <ac:chgData name="Amanda Freeman" userId="S::freemana@bpl.on.ca::f3156896-63f4-4b1e-a843-68c399da62d9" providerId="AD" clId="Web-{D02C4EBF-4D78-400B-9679-FB2A084815BA}" dt="2020-01-20T20:45:25.237" v="4" actId="1076"/>
          <ac:picMkLst>
            <pc:docMk/>
            <pc:sldMk cId="1893226187" sldId="270"/>
            <ac:picMk id="5" creationId="{487F31E7-B5CB-4E02-A2F4-2746EB8AF830}"/>
          </ac:picMkLst>
        </pc:picChg>
      </pc:sldChg>
    </pc:docChg>
  </pc:docChgLst>
  <pc:docChgLst>
    <pc:chgData name="James Dekens" userId="S::dekensj@bpl.on.ca::0f7f920e-dd39-449e-80ba-5d7b8bdf8c74" providerId="AD" clId="Web-{1567D2A6-698C-48E4-9F6A-8307C09F807E}"/>
    <pc:docChg chg="addSld delSld modSld">
      <pc:chgData name="James Dekens" userId="S::dekensj@bpl.on.ca::0f7f920e-dd39-449e-80ba-5d7b8bdf8c74" providerId="AD" clId="Web-{1567D2A6-698C-48E4-9F6A-8307C09F807E}" dt="2019-11-28T20:11:17.600" v="569"/>
      <pc:docMkLst>
        <pc:docMk/>
      </pc:docMkLst>
      <pc:sldChg chg="modSp">
        <pc:chgData name="James Dekens" userId="S::dekensj@bpl.on.ca::0f7f920e-dd39-449e-80ba-5d7b8bdf8c74" providerId="AD" clId="Web-{1567D2A6-698C-48E4-9F6A-8307C09F807E}" dt="2019-11-28T19:58:02.645" v="125" actId="20577"/>
        <pc:sldMkLst>
          <pc:docMk/>
          <pc:sldMk cId="842943130" sldId="256"/>
        </pc:sldMkLst>
        <pc:spChg chg="mod">
          <ac:chgData name="James Dekens" userId="S::dekensj@bpl.on.ca::0f7f920e-dd39-449e-80ba-5d7b8bdf8c74" providerId="AD" clId="Web-{1567D2A6-698C-48E4-9F6A-8307C09F807E}" dt="2019-11-28T19:58:02.645" v="125" actId="20577"/>
          <ac:spMkLst>
            <pc:docMk/>
            <pc:sldMk cId="842943130" sldId="256"/>
            <ac:spMk id="2" creationId="{00000000-0000-0000-0000-000000000000}"/>
          </ac:spMkLst>
        </pc:spChg>
      </pc:sldChg>
      <pc:sldChg chg="modSp add del">
        <pc:chgData name="James Dekens" userId="S::dekensj@bpl.on.ca::0f7f920e-dd39-449e-80ba-5d7b8bdf8c74" providerId="AD" clId="Web-{1567D2A6-698C-48E4-9F6A-8307C09F807E}" dt="2019-11-28T20:11:17.600" v="569"/>
        <pc:sldMkLst>
          <pc:docMk/>
          <pc:sldMk cId="585587652" sldId="257"/>
        </pc:sldMkLst>
        <pc:spChg chg="mod">
          <ac:chgData name="James Dekens" userId="S::dekensj@bpl.on.ca::0f7f920e-dd39-449e-80ba-5d7b8bdf8c74" providerId="AD" clId="Web-{1567D2A6-698C-48E4-9F6A-8307C09F807E}" dt="2019-11-28T20:00:48.089" v="337" actId="20577"/>
          <ac:spMkLst>
            <pc:docMk/>
            <pc:sldMk cId="585587652" sldId="257"/>
            <ac:spMk id="2" creationId="{00000000-0000-0000-0000-000000000000}"/>
          </ac:spMkLst>
        </pc:spChg>
        <pc:spChg chg="mod">
          <ac:chgData name="James Dekens" userId="S::dekensj@bpl.on.ca::0f7f920e-dd39-449e-80ba-5d7b8bdf8c74" providerId="AD" clId="Web-{1567D2A6-698C-48E4-9F6A-8307C09F807E}" dt="2019-11-28T20:02:21.625" v="360" actId="20577"/>
          <ac:spMkLst>
            <pc:docMk/>
            <pc:sldMk cId="585587652" sldId="257"/>
            <ac:spMk id="3" creationId="{00000000-0000-0000-0000-000000000000}"/>
          </ac:spMkLst>
        </pc:spChg>
      </pc:sldChg>
      <pc:sldChg chg="modSp add del replId">
        <pc:chgData name="James Dekens" userId="S::dekensj@bpl.on.ca::0f7f920e-dd39-449e-80ba-5d7b8bdf8c74" providerId="AD" clId="Web-{1567D2A6-698C-48E4-9F6A-8307C09F807E}" dt="2019-11-28T20:00:26.042" v="277"/>
        <pc:sldMkLst>
          <pc:docMk/>
          <pc:sldMk cId="1166801846" sldId="262"/>
        </pc:sldMkLst>
        <pc:spChg chg="mod">
          <ac:chgData name="James Dekens" userId="S::dekensj@bpl.on.ca::0f7f920e-dd39-449e-80ba-5d7b8bdf8c74" providerId="AD" clId="Web-{1567D2A6-698C-48E4-9F6A-8307C09F807E}" dt="2019-11-28T20:00:11.228" v="270" actId="20577"/>
          <ac:spMkLst>
            <pc:docMk/>
            <pc:sldMk cId="1166801846" sldId="262"/>
            <ac:spMk id="2" creationId="{00000000-0000-0000-0000-000000000000}"/>
          </ac:spMkLst>
        </pc:spChg>
        <pc:spChg chg="mod">
          <ac:chgData name="James Dekens" userId="S::dekensj@bpl.on.ca::0f7f920e-dd39-449e-80ba-5d7b8bdf8c74" providerId="AD" clId="Web-{1567D2A6-698C-48E4-9F6A-8307C09F807E}" dt="2019-11-28T20:00:18.073" v="273" actId="20577"/>
          <ac:spMkLst>
            <pc:docMk/>
            <pc:sldMk cId="1166801846" sldId="262"/>
            <ac:spMk id="3" creationId="{00000000-0000-0000-0000-000000000000}"/>
          </ac:spMkLst>
        </pc:spChg>
      </pc:sldChg>
      <pc:sldChg chg="modSp add replId">
        <pc:chgData name="James Dekens" userId="S::dekensj@bpl.on.ca::0f7f920e-dd39-449e-80ba-5d7b8bdf8c74" providerId="AD" clId="Web-{1567D2A6-698C-48E4-9F6A-8307C09F807E}" dt="2019-11-28T20:07:39.701" v="566" actId="20577"/>
        <pc:sldMkLst>
          <pc:docMk/>
          <pc:sldMk cId="384814599" sldId="263"/>
        </pc:sldMkLst>
        <pc:spChg chg="mod">
          <ac:chgData name="James Dekens" userId="S::dekensj@bpl.on.ca::0f7f920e-dd39-449e-80ba-5d7b8bdf8c74" providerId="AD" clId="Web-{1567D2A6-698C-48E4-9F6A-8307C09F807E}" dt="2019-11-28T20:02:52.829" v="405" actId="20577"/>
          <ac:spMkLst>
            <pc:docMk/>
            <pc:sldMk cId="384814599" sldId="263"/>
            <ac:spMk id="2" creationId="{00000000-0000-0000-0000-000000000000}"/>
          </ac:spMkLst>
        </pc:spChg>
        <pc:spChg chg="mod">
          <ac:chgData name="James Dekens" userId="S::dekensj@bpl.on.ca::0f7f920e-dd39-449e-80ba-5d7b8bdf8c74" providerId="AD" clId="Web-{1567D2A6-698C-48E4-9F6A-8307C09F807E}" dt="2019-11-28T20:07:39.701" v="566" actId="20577"/>
          <ac:spMkLst>
            <pc:docMk/>
            <pc:sldMk cId="384814599" sldId="263"/>
            <ac:spMk id="3" creationId="{00000000-0000-0000-0000-000000000000}"/>
          </ac:spMkLst>
        </pc:spChg>
      </pc:sldChg>
    </pc:docChg>
  </pc:docChgLst>
  <pc:docChgLst>
    <pc:chgData name="Amanda Freeman" userId="S::freemana@bpl.on.ca::f3156896-63f4-4b1e-a843-68c399da62d9" providerId="AD" clId="Web-{5B9A5B4B-BCEE-4AE5-8C30-9DD25BBB87A8}"/>
    <pc:docChg chg="modSld">
      <pc:chgData name="Amanda Freeman" userId="S::freemana@bpl.on.ca::f3156896-63f4-4b1e-a843-68c399da62d9" providerId="AD" clId="Web-{5B9A5B4B-BCEE-4AE5-8C30-9DD25BBB87A8}" dt="2019-12-03T15:29:37.599" v="892"/>
      <pc:docMkLst>
        <pc:docMk/>
      </pc:docMkLst>
      <pc:sldChg chg="modNotes">
        <pc:chgData name="Amanda Freeman" userId="S::freemana@bpl.on.ca::f3156896-63f4-4b1e-a843-68c399da62d9" providerId="AD" clId="Web-{5B9A5B4B-BCEE-4AE5-8C30-9DD25BBB87A8}" dt="2019-12-03T15:28:20.816" v="826"/>
        <pc:sldMkLst>
          <pc:docMk/>
          <pc:sldMk cId="842943130" sldId="256"/>
        </pc:sldMkLst>
      </pc:sldChg>
      <pc:sldChg chg="modNotes">
        <pc:chgData name="Amanda Freeman" userId="S::freemana@bpl.on.ca::f3156896-63f4-4b1e-a843-68c399da62d9" providerId="AD" clId="Web-{5B9A5B4B-BCEE-4AE5-8C30-9DD25BBB87A8}" dt="2019-12-03T15:27:52.408" v="778"/>
        <pc:sldMkLst>
          <pc:docMk/>
          <pc:sldMk cId="3770633381" sldId="258"/>
        </pc:sldMkLst>
      </pc:sldChg>
      <pc:sldChg chg="modNotes">
        <pc:chgData name="Amanda Freeman" userId="S::freemana@bpl.on.ca::f3156896-63f4-4b1e-a843-68c399da62d9" providerId="AD" clId="Web-{5B9A5B4B-BCEE-4AE5-8C30-9DD25BBB87A8}" dt="2019-12-03T15:24:24.571" v="732"/>
        <pc:sldMkLst>
          <pc:docMk/>
          <pc:sldMk cId="1409995855" sldId="264"/>
        </pc:sldMkLst>
      </pc:sldChg>
      <pc:sldChg chg="modNotes">
        <pc:chgData name="Amanda Freeman" userId="S::freemana@bpl.on.ca::f3156896-63f4-4b1e-a843-68c399da62d9" providerId="AD" clId="Web-{5B9A5B4B-BCEE-4AE5-8C30-9DD25BBB87A8}" dt="2019-12-03T15:24:17.539" v="729"/>
        <pc:sldMkLst>
          <pc:docMk/>
          <pc:sldMk cId="2947617255" sldId="265"/>
        </pc:sldMkLst>
      </pc:sldChg>
      <pc:sldChg chg="addSp delSp modSp modNotes">
        <pc:chgData name="Amanda Freeman" userId="S::freemana@bpl.on.ca::f3156896-63f4-4b1e-a843-68c399da62d9" providerId="AD" clId="Web-{5B9A5B4B-BCEE-4AE5-8C30-9DD25BBB87A8}" dt="2019-12-03T15:29:37.599" v="892"/>
        <pc:sldMkLst>
          <pc:docMk/>
          <pc:sldMk cId="4051280202" sldId="266"/>
        </pc:sldMkLst>
        <pc:spChg chg="mod">
          <ac:chgData name="Amanda Freeman" userId="S::freemana@bpl.on.ca::f3156896-63f4-4b1e-a843-68c399da62d9" providerId="AD" clId="Web-{5B9A5B4B-BCEE-4AE5-8C30-9DD25BBB87A8}" dt="2019-12-03T15:27:35.047" v="767" actId="20577"/>
          <ac:spMkLst>
            <pc:docMk/>
            <pc:sldMk cId="4051280202" sldId="266"/>
            <ac:spMk id="3" creationId="{821791F2-A7CF-4AA7-AC5D-1BB772C2B209}"/>
          </ac:spMkLst>
        </pc:spChg>
        <pc:picChg chg="add del mod">
          <ac:chgData name="Amanda Freeman" userId="S::freemana@bpl.on.ca::f3156896-63f4-4b1e-a843-68c399da62d9" providerId="AD" clId="Web-{5B9A5B4B-BCEE-4AE5-8C30-9DD25BBB87A8}" dt="2019-12-03T15:28:53.223" v="827"/>
          <ac:picMkLst>
            <pc:docMk/>
            <pc:sldMk cId="4051280202" sldId="266"/>
            <ac:picMk id="4" creationId="{B728779E-69F6-43C9-BAB2-F07F0CA12A86}"/>
          </ac:picMkLst>
        </pc:picChg>
        <pc:picChg chg="add mod">
          <ac:chgData name="Amanda Freeman" userId="S::freemana@bpl.on.ca::f3156896-63f4-4b1e-a843-68c399da62d9" providerId="AD" clId="Web-{5B9A5B4B-BCEE-4AE5-8C30-9DD25BBB87A8}" dt="2019-12-03T15:29:12.036" v="833" actId="14100"/>
          <ac:picMkLst>
            <pc:docMk/>
            <pc:sldMk cId="4051280202" sldId="266"/>
            <ac:picMk id="6" creationId="{FA5DE473-FF99-425A-A262-6693590D348B}"/>
          </ac:picMkLst>
        </pc:picChg>
      </pc:sldChg>
    </pc:docChg>
  </pc:docChgLst>
  <pc:docChgLst>
    <pc:chgData name="Amanda Freeman" userId="S::freemana@bpl.on.ca::f3156896-63f4-4b1e-a843-68c399da62d9" providerId="AD" clId="Web-{E1EBBFD6-3131-4D3E-88D4-DFB31F0EF571}"/>
    <pc:docChg chg="addSld delSld modSld sldOrd">
      <pc:chgData name="Amanda Freeman" userId="S::freemana@bpl.on.ca::f3156896-63f4-4b1e-a843-68c399da62d9" providerId="AD" clId="Web-{E1EBBFD6-3131-4D3E-88D4-DFB31F0EF571}" dt="2020-01-20T19:41:08.572" v="2581"/>
      <pc:docMkLst>
        <pc:docMk/>
      </pc:docMkLst>
      <pc:sldChg chg="modNotes">
        <pc:chgData name="Amanda Freeman" userId="S::freemana@bpl.on.ca::f3156896-63f4-4b1e-a843-68c399da62d9" providerId="AD" clId="Web-{E1EBBFD6-3131-4D3E-88D4-DFB31F0EF571}" dt="2020-01-20T17:11:54.396" v="861"/>
        <pc:sldMkLst>
          <pc:docMk/>
          <pc:sldMk cId="842943130" sldId="256"/>
        </pc:sldMkLst>
      </pc:sldChg>
      <pc:sldChg chg="modSp modNotes">
        <pc:chgData name="Amanda Freeman" userId="S::freemana@bpl.on.ca::f3156896-63f4-4b1e-a843-68c399da62d9" providerId="AD" clId="Web-{E1EBBFD6-3131-4D3E-88D4-DFB31F0EF571}" dt="2020-01-20T17:38:19.036" v="1308" actId="20577"/>
        <pc:sldMkLst>
          <pc:docMk/>
          <pc:sldMk cId="585587652" sldId="257"/>
        </pc:sldMkLst>
        <pc:spChg chg="mod">
          <ac:chgData name="Amanda Freeman" userId="S::freemana@bpl.on.ca::f3156896-63f4-4b1e-a843-68c399da62d9" providerId="AD" clId="Web-{E1EBBFD6-3131-4D3E-88D4-DFB31F0EF571}" dt="2020-01-20T17:38:19.036" v="1308" actId="20577"/>
          <ac:spMkLst>
            <pc:docMk/>
            <pc:sldMk cId="585587652" sldId="257"/>
            <ac:spMk id="3" creationId="{00000000-0000-0000-0000-000000000000}"/>
          </ac:spMkLst>
        </pc:spChg>
      </pc:sldChg>
      <pc:sldChg chg="modNotes">
        <pc:chgData name="Amanda Freeman" userId="S::freemana@bpl.on.ca::f3156896-63f4-4b1e-a843-68c399da62d9" providerId="AD" clId="Web-{E1EBBFD6-3131-4D3E-88D4-DFB31F0EF571}" dt="2020-01-20T17:12:01.725" v="868"/>
        <pc:sldMkLst>
          <pc:docMk/>
          <pc:sldMk cId="3770633381" sldId="258"/>
        </pc:sldMkLst>
      </pc:sldChg>
      <pc:sldChg chg="addSp delSp modSp modNotes">
        <pc:chgData name="Amanda Freeman" userId="S::freemana@bpl.on.ca::f3156896-63f4-4b1e-a843-68c399da62d9" providerId="AD" clId="Web-{E1EBBFD6-3131-4D3E-88D4-DFB31F0EF571}" dt="2020-01-20T19:37:15.385" v="2560" actId="20577"/>
        <pc:sldMkLst>
          <pc:docMk/>
          <pc:sldMk cId="1659135207" sldId="259"/>
        </pc:sldMkLst>
        <pc:spChg chg="add del mod">
          <ac:chgData name="Amanda Freeman" userId="S::freemana@bpl.on.ca::f3156896-63f4-4b1e-a843-68c399da62d9" providerId="AD" clId="Web-{E1EBBFD6-3131-4D3E-88D4-DFB31F0EF571}" dt="2020-01-20T17:38:42.271" v="1339"/>
          <ac:spMkLst>
            <pc:docMk/>
            <pc:sldMk cId="1659135207" sldId="259"/>
            <ac:spMk id="3" creationId="{258295E8-BD59-438B-ADAB-9A8D7F200FF3}"/>
          </ac:spMkLst>
        </pc:spChg>
        <pc:spChg chg="add del mod">
          <ac:chgData name="Amanda Freeman" userId="S::freemana@bpl.on.ca::f3156896-63f4-4b1e-a843-68c399da62d9" providerId="AD" clId="Web-{E1EBBFD6-3131-4D3E-88D4-DFB31F0EF571}" dt="2020-01-20T17:38:56.349" v="1344"/>
          <ac:spMkLst>
            <pc:docMk/>
            <pc:sldMk cId="1659135207" sldId="259"/>
            <ac:spMk id="4" creationId="{78306316-87E7-4484-9D20-8D6973E76E81}"/>
          </ac:spMkLst>
        </pc:spChg>
        <pc:spChg chg="add mod">
          <ac:chgData name="Amanda Freeman" userId="S::freemana@bpl.on.ca::f3156896-63f4-4b1e-a843-68c399da62d9" providerId="AD" clId="Web-{E1EBBFD6-3131-4D3E-88D4-DFB31F0EF571}" dt="2020-01-20T19:37:15.385" v="2560" actId="20577"/>
          <ac:spMkLst>
            <pc:docMk/>
            <pc:sldMk cId="1659135207" sldId="259"/>
            <ac:spMk id="5" creationId="{5917A4F2-D5BC-44A7-9F7C-7D2EACBC129C}"/>
          </ac:spMkLst>
        </pc:spChg>
        <pc:spChg chg="mod">
          <ac:chgData name="Amanda Freeman" userId="S::freemana@bpl.on.ca::f3156896-63f4-4b1e-a843-68c399da62d9" providerId="AD" clId="Web-{E1EBBFD6-3131-4D3E-88D4-DFB31F0EF571}" dt="2020-01-20T17:38:38.208" v="1338" actId="20577"/>
          <ac:spMkLst>
            <pc:docMk/>
            <pc:sldMk cId="1659135207" sldId="259"/>
            <ac:spMk id="8" creationId="{00000000-0000-0000-0000-000000000000}"/>
          </ac:spMkLst>
        </pc:spChg>
        <pc:picChg chg="del">
          <ac:chgData name="Amanda Freeman" userId="S::freemana@bpl.on.ca::f3156896-63f4-4b1e-a843-68c399da62d9" providerId="AD" clId="Web-{E1EBBFD6-3131-4D3E-88D4-DFB31F0EF571}" dt="2020-01-20T17:37:53.317" v="1299"/>
          <ac:picMkLst>
            <pc:docMk/>
            <pc:sldMk cId="1659135207" sldId="259"/>
            <ac:picMk id="7" creationId="{00000000-0000-0000-0000-000000000000}"/>
          </ac:picMkLst>
        </pc:picChg>
      </pc:sldChg>
      <pc:sldChg chg="del">
        <pc:chgData name="Amanda Freeman" userId="S::freemana@bpl.on.ca::f3156896-63f4-4b1e-a843-68c399da62d9" providerId="AD" clId="Web-{E1EBBFD6-3131-4D3E-88D4-DFB31F0EF571}" dt="2020-01-20T17:47:10.822" v="1643"/>
        <pc:sldMkLst>
          <pc:docMk/>
          <pc:sldMk cId="2072164642" sldId="260"/>
        </pc:sldMkLst>
      </pc:sldChg>
      <pc:sldChg chg="del">
        <pc:chgData name="Amanda Freeman" userId="S::freemana@bpl.on.ca::f3156896-63f4-4b1e-a843-68c399da62d9" providerId="AD" clId="Web-{E1EBBFD6-3131-4D3E-88D4-DFB31F0EF571}" dt="2020-01-20T17:47:06.088" v="1642"/>
        <pc:sldMkLst>
          <pc:docMk/>
          <pc:sldMk cId="366159446" sldId="261"/>
        </pc:sldMkLst>
      </pc:sldChg>
      <pc:sldChg chg="modSp modNotes">
        <pc:chgData name="Amanda Freeman" userId="S::freemana@bpl.on.ca::f3156896-63f4-4b1e-a843-68c399da62d9" providerId="AD" clId="Web-{E1EBBFD6-3131-4D3E-88D4-DFB31F0EF571}" dt="2020-01-20T18:33:32.720" v="2328" actId="14100"/>
        <pc:sldMkLst>
          <pc:docMk/>
          <pc:sldMk cId="1409995855" sldId="264"/>
        </pc:sldMkLst>
        <pc:spChg chg="mod">
          <ac:chgData name="Amanda Freeman" userId="S::freemana@bpl.on.ca::f3156896-63f4-4b1e-a843-68c399da62d9" providerId="AD" clId="Web-{E1EBBFD6-3131-4D3E-88D4-DFB31F0EF571}" dt="2020-01-20T18:33:32.720" v="2328" actId="14100"/>
          <ac:spMkLst>
            <pc:docMk/>
            <pc:sldMk cId="1409995855" sldId="264"/>
            <ac:spMk id="3" creationId="{E38F90E9-2E37-405E-A1F7-CBACD38D0396}"/>
          </ac:spMkLst>
        </pc:spChg>
      </pc:sldChg>
      <pc:sldChg chg="modSp modNotes">
        <pc:chgData name="Amanda Freeman" userId="S::freemana@bpl.on.ca::f3156896-63f4-4b1e-a843-68c399da62d9" providerId="AD" clId="Web-{E1EBBFD6-3131-4D3E-88D4-DFB31F0EF571}" dt="2020-01-20T18:33:18.469" v="2323" actId="14100"/>
        <pc:sldMkLst>
          <pc:docMk/>
          <pc:sldMk cId="2947617255" sldId="265"/>
        </pc:sldMkLst>
        <pc:spChg chg="mod">
          <ac:chgData name="Amanda Freeman" userId="S::freemana@bpl.on.ca::f3156896-63f4-4b1e-a843-68c399da62d9" providerId="AD" clId="Web-{E1EBBFD6-3131-4D3E-88D4-DFB31F0EF571}" dt="2020-01-20T18:33:18.469" v="2323" actId="14100"/>
          <ac:spMkLst>
            <pc:docMk/>
            <pc:sldMk cId="2947617255" sldId="265"/>
            <ac:spMk id="3" creationId="{1E61FA68-CBF8-45E2-BDFE-41059C8FF6CA}"/>
          </ac:spMkLst>
        </pc:spChg>
        <pc:picChg chg="mod">
          <ac:chgData name="Amanda Freeman" userId="S::freemana@bpl.on.ca::f3156896-63f4-4b1e-a843-68c399da62d9" providerId="AD" clId="Web-{E1EBBFD6-3131-4D3E-88D4-DFB31F0EF571}" dt="2020-01-20T18:33:16.250" v="2322" actId="14100"/>
          <ac:picMkLst>
            <pc:docMk/>
            <pc:sldMk cId="2947617255" sldId="265"/>
            <ac:picMk id="8" creationId="{ED592579-5794-4546-BB22-52742602FA5D}"/>
          </ac:picMkLst>
        </pc:picChg>
      </pc:sldChg>
      <pc:sldChg chg="modSp modNotes">
        <pc:chgData name="Amanda Freeman" userId="S::freemana@bpl.on.ca::f3156896-63f4-4b1e-a843-68c399da62d9" providerId="AD" clId="Web-{E1EBBFD6-3131-4D3E-88D4-DFB31F0EF571}" dt="2020-01-20T18:33:45.580" v="2333" actId="20577"/>
        <pc:sldMkLst>
          <pc:docMk/>
          <pc:sldMk cId="4051280202" sldId="266"/>
        </pc:sldMkLst>
        <pc:spChg chg="mod">
          <ac:chgData name="Amanda Freeman" userId="S::freemana@bpl.on.ca::f3156896-63f4-4b1e-a843-68c399da62d9" providerId="AD" clId="Web-{E1EBBFD6-3131-4D3E-88D4-DFB31F0EF571}" dt="2020-01-20T18:33:45.580" v="2333" actId="20577"/>
          <ac:spMkLst>
            <pc:docMk/>
            <pc:sldMk cId="4051280202" sldId="266"/>
            <ac:spMk id="3" creationId="{821791F2-A7CF-4AA7-AC5D-1BB772C2B209}"/>
          </ac:spMkLst>
        </pc:spChg>
      </pc:sldChg>
      <pc:sldChg chg="addSp modSp mod setBg setClrOvrMap modNotes">
        <pc:chgData name="Amanda Freeman" userId="S::freemana@bpl.on.ca::f3156896-63f4-4b1e-a843-68c399da62d9" providerId="AD" clId="Web-{E1EBBFD6-3131-4D3E-88D4-DFB31F0EF571}" dt="2020-01-20T19:01:14.202" v="2493" actId="20577"/>
        <pc:sldMkLst>
          <pc:docMk/>
          <pc:sldMk cId="1603207628" sldId="267"/>
        </pc:sldMkLst>
        <pc:spChg chg="mod">
          <ac:chgData name="Amanda Freeman" userId="S::freemana@bpl.on.ca::f3156896-63f4-4b1e-a843-68c399da62d9" providerId="AD" clId="Web-{E1EBBFD6-3131-4D3E-88D4-DFB31F0EF571}" dt="2020-01-20T18:38:57.203" v="2342"/>
          <ac:spMkLst>
            <pc:docMk/>
            <pc:sldMk cId="1603207628" sldId="267"/>
            <ac:spMk id="2" creationId="{D1D1B897-91E7-4907-AF05-9D23C7348002}"/>
          </ac:spMkLst>
        </pc:spChg>
        <pc:spChg chg="mod">
          <ac:chgData name="Amanda Freeman" userId="S::freemana@bpl.on.ca::f3156896-63f4-4b1e-a843-68c399da62d9" providerId="AD" clId="Web-{E1EBBFD6-3131-4D3E-88D4-DFB31F0EF571}" dt="2020-01-20T19:01:14.202" v="2493" actId="20577"/>
          <ac:spMkLst>
            <pc:docMk/>
            <pc:sldMk cId="1603207628" sldId="267"/>
            <ac:spMk id="3" creationId="{7B7F1A58-F348-4FC1-AC46-67FD2450440A}"/>
          </ac:spMkLst>
        </pc:spChg>
        <pc:spChg chg="add">
          <ac:chgData name="Amanda Freeman" userId="S::freemana@bpl.on.ca::f3156896-63f4-4b1e-a843-68c399da62d9" providerId="AD" clId="Web-{E1EBBFD6-3131-4D3E-88D4-DFB31F0EF571}" dt="2020-01-20T18:38:33.405" v="2341"/>
          <ac:spMkLst>
            <pc:docMk/>
            <pc:sldMk cId="1603207628" sldId="267"/>
            <ac:spMk id="9" creationId="{867D4867-5BA7-4462-B2F6-A23F4A622AA7}"/>
          </ac:spMkLst>
        </pc:spChg>
        <pc:picChg chg="add mod">
          <ac:chgData name="Amanda Freeman" userId="S::freemana@bpl.on.ca::f3156896-63f4-4b1e-a843-68c399da62d9" providerId="AD" clId="Web-{E1EBBFD6-3131-4D3E-88D4-DFB31F0EF571}" dt="2020-01-20T18:38:33.405" v="2341"/>
          <ac:picMkLst>
            <pc:docMk/>
            <pc:sldMk cId="1603207628" sldId="267"/>
            <ac:picMk id="4" creationId="{9FC1633C-6B57-4863-8BC9-1C18C4D2627B}"/>
          </ac:picMkLst>
        </pc:picChg>
      </pc:sldChg>
      <pc:sldChg chg="modSp modNotes">
        <pc:chgData name="Amanda Freeman" userId="S::freemana@bpl.on.ca::f3156896-63f4-4b1e-a843-68c399da62d9" providerId="AD" clId="Web-{E1EBBFD6-3131-4D3E-88D4-DFB31F0EF571}" dt="2020-01-20T18:48:22.713" v="2351" actId="20577"/>
        <pc:sldMkLst>
          <pc:docMk/>
          <pc:sldMk cId="2684809686" sldId="268"/>
        </pc:sldMkLst>
        <pc:spChg chg="mod">
          <ac:chgData name="Amanda Freeman" userId="S::freemana@bpl.on.ca::f3156896-63f4-4b1e-a843-68c399da62d9" providerId="AD" clId="Web-{E1EBBFD6-3131-4D3E-88D4-DFB31F0EF571}" dt="2020-01-20T18:48:22.713" v="2351" actId="20577"/>
          <ac:spMkLst>
            <pc:docMk/>
            <pc:sldMk cId="2684809686" sldId="268"/>
            <ac:spMk id="3" creationId="{E9FB346B-F0B7-4C44-B418-D57E15EB54CF}"/>
          </ac:spMkLst>
        </pc:spChg>
      </pc:sldChg>
      <pc:sldChg chg="addSp delSp modSp">
        <pc:chgData name="Amanda Freeman" userId="S::freemana@bpl.on.ca::f3156896-63f4-4b1e-a843-68c399da62d9" providerId="AD" clId="Web-{E1EBBFD6-3131-4D3E-88D4-DFB31F0EF571}" dt="2020-01-20T19:41:08.572" v="2581"/>
        <pc:sldMkLst>
          <pc:docMk/>
          <pc:sldMk cId="1893226187" sldId="270"/>
        </pc:sldMkLst>
        <pc:spChg chg="mod">
          <ac:chgData name="Amanda Freeman" userId="S::freemana@bpl.on.ca::f3156896-63f4-4b1e-a843-68c399da62d9" providerId="AD" clId="Web-{E1EBBFD6-3131-4D3E-88D4-DFB31F0EF571}" dt="2020-01-20T19:37:45.042" v="2568" actId="20577"/>
          <ac:spMkLst>
            <pc:docMk/>
            <pc:sldMk cId="1893226187" sldId="270"/>
            <ac:spMk id="3" creationId="{80F1BBB5-1D8E-41CA-8F86-2C71104C8CFC}"/>
          </ac:spMkLst>
        </pc:spChg>
        <pc:spChg chg="add mod">
          <ac:chgData name="Amanda Freeman" userId="S::freemana@bpl.on.ca::f3156896-63f4-4b1e-a843-68c399da62d9" providerId="AD" clId="Web-{E1EBBFD6-3131-4D3E-88D4-DFB31F0EF571}" dt="2020-01-20T19:41:08.572" v="2581"/>
          <ac:spMkLst>
            <pc:docMk/>
            <pc:sldMk cId="1893226187" sldId="270"/>
            <ac:spMk id="7" creationId="{081D2182-B11B-46F1-B6F4-C35F93ADEC49}"/>
          </ac:spMkLst>
        </pc:spChg>
        <pc:spChg chg="mod">
          <ac:chgData name="Amanda Freeman" userId="S::freemana@bpl.on.ca::f3156896-63f4-4b1e-a843-68c399da62d9" providerId="AD" clId="Web-{E1EBBFD6-3131-4D3E-88D4-DFB31F0EF571}" dt="2020-01-20T19:38:01.775" v="2574" actId="1076"/>
          <ac:spMkLst>
            <pc:docMk/>
            <pc:sldMk cId="1893226187" sldId="270"/>
            <ac:spMk id="12" creationId="{FBB21975-D568-4E42-94DD-E8FD2EAF7DDF}"/>
          </ac:spMkLst>
        </pc:spChg>
        <pc:picChg chg="add mod">
          <ac:chgData name="Amanda Freeman" userId="S::freemana@bpl.on.ca::f3156896-63f4-4b1e-a843-68c399da62d9" providerId="AD" clId="Web-{E1EBBFD6-3131-4D3E-88D4-DFB31F0EF571}" dt="2020-01-20T19:41:03.713" v="2580" actId="14100"/>
          <ac:picMkLst>
            <pc:docMk/>
            <pc:sldMk cId="1893226187" sldId="270"/>
            <ac:picMk id="2" creationId="{CC6C8F27-2998-467B-B9EC-D59DFBCCA0F9}"/>
          </ac:picMkLst>
        </pc:picChg>
        <pc:picChg chg="del mod">
          <ac:chgData name="Amanda Freeman" userId="S::freemana@bpl.on.ca::f3156896-63f4-4b1e-a843-68c399da62d9" providerId="AD" clId="Web-{E1EBBFD6-3131-4D3E-88D4-DFB31F0EF571}" dt="2020-01-20T19:41:08.572" v="2581"/>
          <ac:picMkLst>
            <pc:docMk/>
            <pc:sldMk cId="1893226187" sldId="270"/>
            <ac:picMk id="5" creationId="{4086F15A-7914-4CB3-860C-0E005EC00C0C}"/>
          </ac:picMkLst>
        </pc:picChg>
      </pc:sldChg>
      <pc:sldChg chg="modSp del modNotes">
        <pc:chgData name="Amanda Freeman" userId="S::freemana@bpl.on.ca::f3156896-63f4-4b1e-a843-68c399da62d9" providerId="AD" clId="Web-{E1EBBFD6-3131-4D3E-88D4-DFB31F0EF571}" dt="2020-01-20T19:01:07.154" v="2492"/>
        <pc:sldMkLst>
          <pc:docMk/>
          <pc:sldMk cId="4134388775" sldId="271"/>
        </pc:sldMkLst>
        <pc:spChg chg="mod">
          <ac:chgData name="Amanda Freeman" userId="S::freemana@bpl.on.ca::f3156896-63f4-4b1e-a843-68c399da62d9" providerId="AD" clId="Web-{E1EBBFD6-3131-4D3E-88D4-DFB31F0EF571}" dt="2020-01-20T19:00:27.543" v="2472" actId="20577"/>
          <ac:spMkLst>
            <pc:docMk/>
            <pc:sldMk cId="4134388775" sldId="271"/>
            <ac:spMk id="6" creationId="{5CDABE70-2789-4AD3-AA57-698360C97FFE}"/>
          </ac:spMkLst>
        </pc:spChg>
        <pc:picChg chg="mod">
          <ac:chgData name="Amanda Freeman" userId="S::freemana@bpl.on.ca::f3156896-63f4-4b1e-a843-68c399da62d9" providerId="AD" clId="Web-{E1EBBFD6-3131-4D3E-88D4-DFB31F0EF571}" dt="2020-01-20T18:48:49.761" v="2363" actId="14100"/>
          <ac:picMkLst>
            <pc:docMk/>
            <pc:sldMk cId="4134388775" sldId="271"/>
            <ac:picMk id="5" creationId="{16327DEA-DEF3-4060-A7DC-E156FCD4767A}"/>
          </ac:picMkLst>
        </pc:picChg>
      </pc:sldChg>
      <pc:sldChg chg="addSp delSp modSp modNotes">
        <pc:chgData name="Amanda Freeman" userId="S::freemana@bpl.on.ca::f3156896-63f4-4b1e-a843-68c399da62d9" providerId="AD" clId="Web-{E1EBBFD6-3131-4D3E-88D4-DFB31F0EF571}" dt="2020-01-20T19:35:32.822" v="2510" actId="1076"/>
        <pc:sldMkLst>
          <pc:docMk/>
          <pc:sldMk cId="4294195947" sldId="273"/>
        </pc:sldMkLst>
        <pc:spChg chg="mod">
          <ac:chgData name="Amanda Freeman" userId="S::freemana@bpl.on.ca::f3156896-63f4-4b1e-a843-68c399da62d9" providerId="AD" clId="Web-{E1EBBFD6-3131-4D3E-88D4-DFB31F0EF571}" dt="2020-01-20T19:30:42.634" v="2503" actId="20577"/>
          <ac:spMkLst>
            <pc:docMk/>
            <pc:sldMk cId="4294195947" sldId="273"/>
            <ac:spMk id="6" creationId="{5CDABE70-2789-4AD3-AA57-698360C97FFE}"/>
          </ac:spMkLst>
        </pc:spChg>
        <pc:picChg chg="del mod">
          <ac:chgData name="Amanda Freeman" userId="S::freemana@bpl.on.ca::f3156896-63f4-4b1e-a843-68c399da62d9" providerId="AD" clId="Web-{E1EBBFD6-3131-4D3E-88D4-DFB31F0EF571}" dt="2020-01-20T19:35:05.604" v="2505"/>
          <ac:picMkLst>
            <pc:docMk/>
            <pc:sldMk cId="4294195947" sldId="273"/>
            <ac:picMk id="5" creationId="{16327DEA-DEF3-4060-A7DC-E156FCD4767A}"/>
          </ac:picMkLst>
        </pc:picChg>
        <pc:picChg chg="add mod">
          <ac:chgData name="Amanda Freeman" userId="S::freemana@bpl.on.ca::f3156896-63f4-4b1e-a843-68c399da62d9" providerId="AD" clId="Web-{E1EBBFD6-3131-4D3E-88D4-DFB31F0EF571}" dt="2020-01-20T19:35:32.822" v="2510" actId="1076"/>
          <ac:picMkLst>
            <pc:docMk/>
            <pc:sldMk cId="4294195947" sldId="273"/>
            <ac:picMk id="7" creationId="{17567D36-85AD-4012-B360-2115955E182F}"/>
          </ac:picMkLst>
        </pc:picChg>
      </pc:sldChg>
      <pc:sldChg chg="modSp modNotes">
        <pc:chgData name="Amanda Freeman" userId="S::freemana@bpl.on.ca::f3156896-63f4-4b1e-a843-68c399da62d9" providerId="AD" clId="Web-{E1EBBFD6-3131-4D3E-88D4-DFB31F0EF571}" dt="2020-01-20T19:36:10.994" v="2524" actId="1076"/>
        <pc:sldMkLst>
          <pc:docMk/>
          <pc:sldMk cId="3579435424" sldId="278"/>
        </pc:sldMkLst>
        <pc:spChg chg="mod">
          <ac:chgData name="Amanda Freeman" userId="S::freemana@bpl.on.ca::f3156896-63f4-4b1e-a843-68c399da62d9" providerId="AD" clId="Web-{E1EBBFD6-3131-4D3E-88D4-DFB31F0EF571}" dt="2020-01-20T19:36:10.994" v="2524" actId="1076"/>
          <ac:spMkLst>
            <pc:docMk/>
            <pc:sldMk cId="3579435424" sldId="278"/>
            <ac:spMk id="4" creationId="{00000000-0000-0000-0000-000000000000}"/>
          </ac:spMkLst>
        </pc:spChg>
      </pc:sldChg>
      <pc:sldChg chg="addSp delSp modSp addAnim delAnim modAnim modNotes">
        <pc:chgData name="Amanda Freeman" userId="S::freemana@bpl.on.ca::f3156896-63f4-4b1e-a843-68c399da62d9" providerId="AD" clId="Web-{E1EBBFD6-3131-4D3E-88D4-DFB31F0EF571}" dt="2020-01-20T18:25:54.324" v="1872"/>
        <pc:sldMkLst>
          <pc:docMk/>
          <pc:sldMk cId="1180074838" sldId="279"/>
        </pc:sldMkLst>
        <pc:spChg chg="del mod">
          <ac:chgData name="Amanda Freeman" userId="S::freemana@bpl.on.ca::f3156896-63f4-4b1e-a843-68c399da62d9" providerId="AD" clId="Web-{E1EBBFD6-3131-4D3E-88D4-DFB31F0EF571}" dt="2020-01-20T18:24:14.897" v="1812"/>
          <ac:spMkLst>
            <pc:docMk/>
            <pc:sldMk cId="1180074838" sldId="279"/>
            <ac:spMk id="2" creationId="{00000000-0000-0000-0000-000000000000}"/>
          </ac:spMkLst>
        </pc:spChg>
        <pc:spChg chg="mod">
          <ac:chgData name="Amanda Freeman" userId="S::freemana@bpl.on.ca::f3156896-63f4-4b1e-a843-68c399da62d9" providerId="AD" clId="Web-{E1EBBFD6-3131-4D3E-88D4-DFB31F0EF571}" dt="2020-01-20T18:15:56.875" v="1703" actId="20577"/>
          <ac:spMkLst>
            <pc:docMk/>
            <pc:sldMk cId="1180074838" sldId="279"/>
            <ac:spMk id="5" creationId="{00000000-0000-0000-0000-000000000000}"/>
          </ac:spMkLst>
        </pc:spChg>
        <pc:spChg chg="del mod">
          <ac:chgData name="Amanda Freeman" userId="S::freemana@bpl.on.ca::f3156896-63f4-4b1e-a843-68c399da62d9" providerId="AD" clId="Web-{E1EBBFD6-3131-4D3E-88D4-DFB31F0EF571}" dt="2020-01-20T17:48:33.011" v="1678"/>
          <ac:spMkLst>
            <pc:docMk/>
            <pc:sldMk cId="1180074838" sldId="279"/>
            <ac:spMk id="6" creationId="{00000000-0000-0000-0000-000000000000}"/>
          </ac:spMkLst>
        </pc:spChg>
        <pc:spChg chg="add mod">
          <ac:chgData name="Amanda Freeman" userId="S::freemana@bpl.on.ca::f3156896-63f4-4b1e-a843-68c399da62d9" providerId="AD" clId="Web-{E1EBBFD6-3131-4D3E-88D4-DFB31F0EF571}" dt="2020-01-20T18:15:46.030" v="1701" actId="1076"/>
          <ac:spMkLst>
            <pc:docMk/>
            <pc:sldMk cId="1180074838" sldId="279"/>
            <ac:spMk id="6" creationId="{E30EDDB1-A590-44C9-84D1-15667B2AD4C0}"/>
          </ac:spMkLst>
        </pc:spChg>
        <pc:spChg chg="mod">
          <ac:chgData name="Amanda Freeman" userId="S::freemana@bpl.on.ca::f3156896-63f4-4b1e-a843-68c399da62d9" providerId="AD" clId="Web-{E1EBBFD6-3131-4D3E-88D4-DFB31F0EF571}" dt="2020-01-20T18:15:49.580" v="1702" actId="1076"/>
          <ac:spMkLst>
            <pc:docMk/>
            <pc:sldMk cId="1180074838" sldId="279"/>
            <ac:spMk id="7" creationId="{00000000-0000-0000-0000-000000000000}"/>
          </ac:spMkLst>
        </pc:spChg>
        <pc:spChg chg="del mod">
          <ac:chgData name="Amanda Freeman" userId="S::freemana@bpl.on.ca::f3156896-63f4-4b1e-a843-68c399da62d9" providerId="AD" clId="Web-{E1EBBFD6-3131-4D3E-88D4-DFB31F0EF571}" dt="2020-01-20T17:48:35.026" v="1679"/>
          <ac:spMkLst>
            <pc:docMk/>
            <pc:sldMk cId="1180074838" sldId="279"/>
            <ac:spMk id="8" creationId="{00000000-0000-0000-0000-000000000000}"/>
          </ac:spMkLst>
        </pc:spChg>
        <pc:spChg chg="mod">
          <ac:chgData name="Amanda Freeman" userId="S::freemana@bpl.on.ca::f3156896-63f4-4b1e-a843-68c399da62d9" providerId="AD" clId="Web-{E1EBBFD6-3131-4D3E-88D4-DFB31F0EF571}" dt="2020-01-20T18:16:35.299" v="1714" actId="14100"/>
          <ac:spMkLst>
            <pc:docMk/>
            <pc:sldMk cId="1180074838" sldId="279"/>
            <ac:spMk id="9" creationId="{00000000-0000-0000-0000-000000000000}"/>
          </ac:spMkLst>
        </pc:spChg>
        <pc:spChg chg="add mod">
          <ac:chgData name="Amanda Freeman" userId="S::freemana@bpl.on.ca::f3156896-63f4-4b1e-a843-68c399da62d9" providerId="AD" clId="Web-{E1EBBFD6-3131-4D3E-88D4-DFB31F0EF571}" dt="2020-01-20T18:16:28.798" v="1713"/>
          <ac:spMkLst>
            <pc:docMk/>
            <pc:sldMk cId="1180074838" sldId="279"/>
            <ac:spMk id="10" creationId="{0A26BABC-DEA7-4997-AB71-0A8D88D94EC1}"/>
          </ac:spMkLst>
        </pc:spChg>
        <pc:spChg chg="del mod">
          <ac:chgData name="Amanda Freeman" userId="S::freemana@bpl.on.ca::f3156896-63f4-4b1e-a843-68c399da62d9" providerId="AD" clId="Web-{E1EBBFD6-3131-4D3E-88D4-DFB31F0EF571}" dt="2020-01-20T17:48:40.417" v="1680"/>
          <ac:spMkLst>
            <pc:docMk/>
            <pc:sldMk cId="1180074838" sldId="279"/>
            <ac:spMk id="11" creationId="{00000000-0000-0000-0000-000000000000}"/>
          </ac:spMkLst>
        </pc:spChg>
        <pc:spChg chg="add del mod">
          <ac:chgData name="Amanda Freeman" userId="S::freemana@bpl.on.ca::f3156896-63f4-4b1e-a843-68c399da62d9" providerId="AD" clId="Web-{E1EBBFD6-3131-4D3E-88D4-DFB31F0EF571}" dt="2020-01-20T18:16:46.283" v="1718"/>
          <ac:spMkLst>
            <pc:docMk/>
            <pc:sldMk cId="1180074838" sldId="279"/>
            <ac:spMk id="11" creationId="{80015CE1-FBB6-4FA2-83E7-EA2506B6DA63}"/>
          </ac:spMkLst>
        </pc:spChg>
        <pc:spChg chg="add mod">
          <ac:chgData name="Amanda Freeman" userId="S::freemana@bpl.on.ca::f3156896-63f4-4b1e-a843-68c399da62d9" providerId="AD" clId="Web-{E1EBBFD6-3131-4D3E-88D4-DFB31F0EF571}" dt="2020-01-20T18:16:56.456" v="1722"/>
          <ac:spMkLst>
            <pc:docMk/>
            <pc:sldMk cId="1180074838" sldId="279"/>
            <ac:spMk id="12" creationId="{368255D8-968D-4DB7-ADCC-1B015D250BD9}"/>
          </ac:spMkLst>
        </pc:spChg>
        <pc:spChg chg="add mod">
          <ac:chgData name="Amanda Freeman" userId="S::freemana@bpl.on.ca::f3156896-63f4-4b1e-a843-68c399da62d9" providerId="AD" clId="Web-{E1EBBFD6-3131-4D3E-88D4-DFB31F0EF571}" dt="2020-01-20T18:24:24.179" v="1827" actId="20577"/>
          <ac:spMkLst>
            <pc:docMk/>
            <pc:sldMk cId="1180074838" sldId="279"/>
            <ac:spMk id="13" creationId="{5AC53C2D-ACB9-4E0B-8093-1D88D69ABC86}"/>
          </ac:spMkLst>
        </pc:spChg>
        <pc:spChg chg="add del">
          <ac:chgData name="Amanda Freeman" userId="S::freemana@bpl.on.ca::f3156896-63f4-4b1e-a843-68c399da62d9" providerId="AD" clId="Web-{E1EBBFD6-3131-4D3E-88D4-DFB31F0EF571}" dt="2020-01-20T18:24:18.116" v="1814"/>
          <ac:spMkLst>
            <pc:docMk/>
            <pc:sldMk cId="1180074838" sldId="279"/>
            <ac:spMk id="15" creationId="{B0C34EDD-95B4-42C9-A91C-F5459806624F}"/>
          </ac:spMkLst>
        </pc:spChg>
      </pc:sldChg>
      <pc:sldChg chg="addSp delSp modSp addAnim delAnim modAnim modNotes">
        <pc:chgData name="Amanda Freeman" userId="S::freemana@bpl.on.ca::f3156896-63f4-4b1e-a843-68c399da62d9" providerId="AD" clId="Web-{E1EBBFD6-3131-4D3E-88D4-DFB31F0EF571}" dt="2020-01-20T18:26:00.058" v="1874"/>
        <pc:sldMkLst>
          <pc:docMk/>
          <pc:sldMk cId="234052474" sldId="280"/>
        </pc:sldMkLst>
        <pc:spChg chg="add mod">
          <ac:chgData name="Amanda Freeman" userId="S::freemana@bpl.on.ca::f3156896-63f4-4b1e-a843-68c399da62d9" providerId="AD" clId="Web-{E1EBBFD6-3131-4D3E-88D4-DFB31F0EF571}" dt="2020-01-20T18:19:08.258" v="1746" actId="1076"/>
          <ac:spMkLst>
            <pc:docMk/>
            <pc:sldMk cId="234052474" sldId="280"/>
            <ac:spMk id="2" creationId="{5E76970C-4F91-4CC5-A4FC-AE1EBFC9771A}"/>
          </ac:spMkLst>
        </pc:spChg>
        <pc:spChg chg="add mod">
          <ac:chgData name="Amanda Freeman" userId="S::freemana@bpl.on.ca::f3156896-63f4-4b1e-a843-68c399da62d9" providerId="AD" clId="Web-{E1EBBFD6-3131-4D3E-88D4-DFB31F0EF571}" dt="2020-01-20T18:19:27.353" v="1749" actId="1076"/>
          <ac:spMkLst>
            <pc:docMk/>
            <pc:sldMk cId="234052474" sldId="280"/>
            <ac:spMk id="4" creationId="{C728B08A-7730-40F9-B072-17D3AC56C9D1}"/>
          </ac:spMkLst>
        </pc:spChg>
        <pc:spChg chg="add mod">
          <ac:chgData name="Amanda Freeman" userId="S::freemana@bpl.on.ca::f3156896-63f4-4b1e-a843-68c399da62d9" providerId="AD" clId="Web-{E1EBBFD6-3131-4D3E-88D4-DFB31F0EF571}" dt="2020-01-20T18:24:30.023" v="1835" actId="20577"/>
          <ac:spMkLst>
            <pc:docMk/>
            <pc:sldMk cId="234052474" sldId="280"/>
            <ac:spMk id="7" creationId="{FA24913F-224A-48F6-BA95-9541B1E32676}"/>
          </ac:spMkLst>
        </pc:spChg>
        <pc:spChg chg="del mod">
          <ac:chgData name="Amanda Freeman" userId="S::freemana@bpl.on.ca::f3156896-63f4-4b1e-a843-68c399da62d9" providerId="AD" clId="Web-{E1EBBFD6-3131-4D3E-88D4-DFB31F0EF571}" dt="2020-01-20T18:24:26.710" v="1830"/>
          <ac:spMkLst>
            <pc:docMk/>
            <pc:sldMk cId="234052474" sldId="280"/>
            <ac:spMk id="11" creationId="{00000000-0000-0000-0000-000000000000}"/>
          </ac:spMkLst>
        </pc:spChg>
        <pc:spChg chg="mod">
          <ac:chgData name="Amanda Freeman" userId="S::freemana@bpl.on.ca::f3156896-63f4-4b1e-a843-68c399da62d9" providerId="AD" clId="Web-{E1EBBFD6-3131-4D3E-88D4-DFB31F0EF571}" dt="2020-01-20T18:18:51.148" v="1744" actId="14100"/>
          <ac:spMkLst>
            <pc:docMk/>
            <pc:sldMk cId="234052474" sldId="280"/>
            <ac:spMk id="12" creationId="{00000000-0000-0000-0000-000000000000}"/>
          </ac:spMkLst>
        </pc:spChg>
        <pc:spChg chg="del mod">
          <ac:chgData name="Amanda Freeman" userId="S::freemana@bpl.on.ca::f3156896-63f4-4b1e-a843-68c399da62d9" providerId="AD" clId="Web-{E1EBBFD6-3131-4D3E-88D4-DFB31F0EF571}" dt="2020-01-20T17:49:20.214" v="1685"/>
          <ac:spMkLst>
            <pc:docMk/>
            <pc:sldMk cId="234052474" sldId="280"/>
            <ac:spMk id="13" creationId="{00000000-0000-0000-0000-000000000000}"/>
          </ac:spMkLst>
        </pc:spChg>
        <pc:spChg chg="mod">
          <ac:chgData name="Amanda Freeman" userId="S::freemana@bpl.on.ca::f3156896-63f4-4b1e-a843-68c399da62d9" providerId="AD" clId="Web-{E1EBBFD6-3131-4D3E-88D4-DFB31F0EF571}" dt="2020-01-20T18:19:11.868" v="1747" actId="1076"/>
          <ac:spMkLst>
            <pc:docMk/>
            <pc:sldMk cId="234052474" sldId="280"/>
            <ac:spMk id="14" creationId="{00000000-0000-0000-0000-000000000000}"/>
          </ac:spMkLst>
        </pc:spChg>
        <pc:spChg chg="del mod">
          <ac:chgData name="Amanda Freeman" userId="S::freemana@bpl.on.ca::f3156896-63f4-4b1e-a843-68c399da62d9" providerId="AD" clId="Web-{E1EBBFD6-3131-4D3E-88D4-DFB31F0EF571}" dt="2020-01-20T17:49:22.480" v="1686"/>
          <ac:spMkLst>
            <pc:docMk/>
            <pc:sldMk cId="234052474" sldId="280"/>
            <ac:spMk id="17" creationId="{00000000-0000-0000-0000-000000000000}"/>
          </ac:spMkLst>
        </pc:spChg>
      </pc:sldChg>
      <pc:sldChg chg="addSp delSp modSp addAnim delAnim modAnim modNotes">
        <pc:chgData name="Amanda Freeman" userId="S::freemana@bpl.on.ca::f3156896-63f4-4b1e-a843-68c399da62d9" providerId="AD" clId="Web-{E1EBBFD6-3131-4D3E-88D4-DFB31F0EF571}" dt="2020-01-20T18:26:04.871" v="1876"/>
        <pc:sldMkLst>
          <pc:docMk/>
          <pc:sldMk cId="2058969557" sldId="281"/>
        </pc:sldMkLst>
        <pc:spChg chg="add mod">
          <ac:chgData name="Amanda Freeman" userId="S::freemana@bpl.on.ca::f3156896-63f4-4b1e-a843-68c399da62d9" providerId="AD" clId="Web-{E1EBBFD6-3131-4D3E-88D4-DFB31F0EF571}" dt="2020-01-20T18:22:07.173" v="1784" actId="1076"/>
          <ac:spMkLst>
            <pc:docMk/>
            <pc:sldMk cId="2058969557" sldId="281"/>
            <ac:spMk id="2" creationId="{E5F8B2AD-A3FF-4083-A266-30D2C060D6CF}"/>
          </ac:spMkLst>
        </pc:spChg>
        <pc:spChg chg="del mod">
          <ac:chgData name="Amanda Freeman" userId="S::freemana@bpl.on.ca::f3156896-63f4-4b1e-a843-68c399da62d9" providerId="AD" clId="Web-{E1EBBFD6-3131-4D3E-88D4-DFB31F0EF571}" dt="2020-01-20T18:24:33.195" v="1838"/>
          <ac:spMkLst>
            <pc:docMk/>
            <pc:sldMk cId="2058969557" sldId="281"/>
            <ac:spMk id="4" creationId="{00000000-0000-0000-0000-000000000000}"/>
          </ac:spMkLst>
        </pc:spChg>
        <pc:spChg chg="mod">
          <ac:chgData name="Amanda Freeman" userId="S::freemana@bpl.on.ca::f3156896-63f4-4b1e-a843-68c399da62d9" providerId="AD" clId="Web-{E1EBBFD6-3131-4D3E-88D4-DFB31F0EF571}" dt="2020-01-20T18:21:42.531" v="1777" actId="20577"/>
          <ac:spMkLst>
            <pc:docMk/>
            <pc:sldMk cId="2058969557" sldId="281"/>
            <ac:spMk id="5" creationId="{00000000-0000-0000-0000-000000000000}"/>
          </ac:spMkLst>
        </pc:spChg>
        <pc:spChg chg="add del mod">
          <ac:chgData name="Amanda Freeman" userId="S::freemana@bpl.on.ca::f3156896-63f4-4b1e-a843-68c399da62d9" providerId="AD" clId="Web-{E1EBBFD6-3131-4D3E-88D4-DFB31F0EF571}" dt="2020-01-20T18:21:12.889" v="1766"/>
          <ac:spMkLst>
            <pc:docMk/>
            <pc:sldMk cId="2058969557" sldId="281"/>
            <ac:spMk id="6" creationId="{00000000-0000-0000-0000-000000000000}"/>
          </ac:spMkLst>
        </pc:spChg>
        <pc:spChg chg="mod">
          <ac:chgData name="Amanda Freeman" userId="S::freemana@bpl.on.ca::f3156896-63f4-4b1e-a843-68c399da62d9" providerId="AD" clId="Web-{E1EBBFD6-3131-4D3E-88D4-DFB31F0EF571}" dt="2020-01-20T18:21:46.359" v="1778" actId="1076"/>
          <ac:spMkLst>
            <pc:docMk/>
            <pc:sldMk cId="2058969557" sldId="281"/>
            <ac:spMk id="7" creationId="{00000000-0000-0000-0000-000000000000}"/>
          </ac:spMkLst>
        </pc:spChg>
        <pc:spChg chg="del mod">
          <ac:chgData name="Amanda Freeman" userId="S::freemana@bpl.on.ca::f3156896-63f4-4b1e-a843-68c399da62d9" providerId="AD" clId="Web-{E1EBBFD6-3131-4D3E-88D4-DFB31F0EF571}" dt="2020-01-20T18:21:38.640" v="1776"/>
          <ac:spMkLst>
            <pc:docMk/>
            <pc:sldMk cId="2058969557" sldId="281"/>
            <ac:spMk id="8" creationId="{00000000-0000-0000-0000-000000000000}"/>
          </ac:spMkLst>
        </pc:spChg>
        <pc:spChg chg="add mod">
          <ac:chgData name="Amanda Freeman" userId="S::freemana@bpl.on.ca::f3156896-63f4-4b1e-a843-68c399da62d9" providerId="AD" clId="Web-{E1EBBFD6-3131-4D3E-88D4-DFB31F0EF571}" dt="2020-01-20T18:22:16.970" v="1786" actId="1076"/>
          <ac:spMkLst>
            <pc:docMk/>
            <pc:sldMk cId="2058969557" sldId="281"/>
            <ac:spMk id="11" creationId="{1110D758-C783-425E-8BD7-939ABB9658AD}"/>
          </ac:spMkLst>
        </pc:spChg>
        <pc:spChg chg="add mod">
          <ac:chgData name="Amanda Freeman" userId="S::freemana@bpl.on.ca::f3156896-63f4-4b1e-a843-68c399da62d9" providerId="AD" clId="Web-{E1EBBFD6-3131-4D3E-88D4-DFB31F0EF571}" dt="2020-01-20T18:24:37.023" v="1843" actId="20577"/>
          <ac:spMkLst>
            <pc:docMk/>
            <pc:sldMk cId="2058969557" sldId="281"/>
            <ac:spMk id="13" creationId="{59DC230E-9B52-4DE8-A3DB-0F3F1BCCE721}"/>
          </ac:spMkLst>
        </pc:spChg>
      </pc:sldChg>
      <pc:sldChg chg="addSp delSp modSp addAnim delAnim modAnim modNotes">
        <pc:chgData name="Amanda Freeman" userId="S::freemana@bpl.on.ca::f3156896-63f4-4b1e-a843-68c399da62d9" providerId="AD" clId="Web-{E1EBBFD6-3131-4D3E-88D4-DFB31F0EF571}" dt="2020-01-20T18:26:09.106" v="1877"/>
        <pc:sldMkLst>
          <pc:docMk/>
          <pc:sldMk cId="2082269304" sldId="282"/>
        </pc:sldMkLst>
        <pc:spChg chg="del">
          <ac:chgData name="Amanda Freeman" userId="S::freemana@bpl.on.ca::f3156896-63f4-4b1e-a843-68c399da62d9" providerId="AD" clId="Web-{E1EBBFD6-3131-4D3E-88D4-DFB31F0EF571}" dt="2020-01-20T18:25:05.134" v="1848"/>
          <ac:spMkLst>
            <pc:docMk/>
            <pc:sldMk cId="2082269304" sldId="282"/>
            <ac:spMk id="4" creationId="{00000000-0000-0000-0000-000000000000}"/>
          </ac:spMkLst>
        </pc:spChg>
        <pc:spChg chg="mod">
          <ac:chgData name="Amanda Freeman" userId="S::freemana@bpl.on.ca::f3156896-63f4-4b1e-a843-68c399da62d9" providerId="AD" clId="Web-{E1EBBFD6-3131-4D3E-88D4-DFB31F0EF571}" dt="2020-01-20T18:25:00.337" v="1847" actId="14100"/>
          <ac:spMkLst>
            <pc:docMk/>
            <pc:sldMk cId="2082269304" sldId="282"/>
            <ac:spMk id="5" creationId="{00000000-0000-0000-0000-000000000000}"/>
          </ac:spMkLst>
        </pc:spChg>
        <pc:spChg chg="add mod">
          <ac:chgData name="Amanda Freeman" userId="S::freemana@bpl.on.ca::f3156896-63f4-4b1e-a843-68c399da62d9" providerId="AD" clId="Web-{E1EBBFD6-3131-4D3E-88D4-DFB31F0EF571}" dt="2020-01-20T18:23:24.614" v="1798" actId="1076"/>
          <ac:spMkLst>
            <pc:docMk/>
            <pc:sldMk cId="2082269304" sldId="282"/>
            <ac:spMk id="6" creationId="{34A4FC98-6433-4864-B17A-DB83B0474985}"/>
          </ac:spMkLst>
        </pc:spChg>
        <pc:spChg chg="del mod">
          <ac:chgData name="Amanda Freeman" userId="S::freemana@bpl.on.ca::f3156896-63f4-4b1e-a843-68c399da62d9" providerId="AD" clId="Web-{E1EBBFD6-3131-4D3E-88D4-DFB31F0EF571}" dt="2020-01-20T18:23:15.035" v="1796"/>
          <ac:spMkLst>
            <pc:docMk/>
            <pc:sldMk cId="2082269304" sldId="282"/>
            <ac:spMk id="9" creationId="{00000000-0000-0000-0000-000000000000}"/>
          </ac:spMkLst>
        </pc:spChg>
        <pc:spChg chg="add mod">
          <ac:chgData name="Amanda Freeman" userId="S::freemana@bpl.on.ca::f3156896-63f4-4b1e-a843-68c399da62d9" providerId="AD" clId="Web-{E1EBBFD6-3131-4D3E-88D4-DFB31F0EF571}" dt="2020-01-20T18:25:12.119" v="1865" actId="20577"/>
          <ac:spMkLst>
            <pc:docMk/>
            <pc:sldMk cId="2082269304" sldId="282"/>
            <ac:spMk id="11" creationId="{E6D227B8-846F-4553-940A-6F68F1BAB9BE}"/>
          </ac:spMkLst>
        </pc:spChg>
      </pc:sldChg>
      <pc:sldChg chg="modSp modNotes">
        <pc:chgData name="Amanda Freeman" userId="S::freemana@bpl.on.ca::f3156896-63f4-4b1e-a843-68c399da62d9" providerId="AD" clId="Web-{E1EBBFD6-3131-4D3E-88D4-DFB31F0EF571}" dt="2020-01-20T19:36:00.135" v="2523" actId="1076"/>
        <pc:sldMkLst>
          <pc:docMk/>
          <pc:sldMk cId="87154787" sldId="283"/>
        </pc:sldMkLst>
        <pc:spChg chg="mod">
          <ac:chgData name="Amanda Freeman" userId="S::freemana@bpl.on.ca::f3156896-63f4-4b1e-a843-68c399da62d9" providerId="AD" clId="Web-{E1EBBFD6-3131-4D3E-88D4-DFB31F0EF571}" dt="2020-01-20T19:35:58.791" v="2521" actId="20577"/>
          <ac:spMkLst>
            <pc:docMk/>
            <pc:sldMk cId="87154787" sldId="283"/>
            <ac:spMk id="6" creationId="{5CDABE70-2789-4AD3-AA57-698360C97FFE}"/>
          </ac:spMkLst>
        </pc:spChg>
        <pc:picChg chg="mod">
          <ac:chgData name="Amanda Freeman" userId="S::freemana@bpl.on.ca::f3156896-63f4-4b1e-a843-68c399da62d9" providerId="AD" clId="Web-{E1EBBFD6-3131-4D3E-88D4-DFB31F0EF571}" dt="2020-01-20T19:36:00.135" v="2523" actId="1076"/>
          <ac:picMkLst>
            <pc:docMk/>
            <pc:sldMk cId="87154787" sldId="283"/>
            <ac:picMk id="5" creationId="{16327DEA-DEF3-4060-A7DC-E156FCD4767A}"/>
          </ac:picMkLst>
        </pc:picChg>
      </pc:sldChg>
      <pc:sldChg chg="modSp new modNotes">
        <pc:chgData name="Amanda Freeman" userId="S::freemana@bpl.on.ca::f3156896-63f4-4b1e-a843-68c399da62d9" providerId="AD" clId="Web-{E1EBBFD6-3131-4D3E-88D4-DFB31F0EF571}" dt="2020-01-20T18:33:05.562" v="2319" actId="20577"/>
        <pc:sldMkLst>
          <pc:docMk/>
          <pc:sldMk cId="528517971" sldId="284"/>
        </pc:sldMkLst>
        <pc:spChg chg="mod">
          <ac:chgData name="Amanda Freeman" userId="S::freemana@bpl.on.ca::f3156896-63f4-4b1e-a843-68c399da62d9" providerId="AD" clId="Web-{E1EBBFD6-3131-4D3E-88D4-DFB31F0EF571}" dt="2020-01-20T18:29:23.490" v="2035" actId="20577"/>
          <ac:spMkLst>
            <pc:docMk/>
            <pc:sldMk cId="528517971" sldId="284"/>
            <ac:spMk id="2" creationId="{F98F522D-60F2-4FDD-80C0-B1ACF1B3D91C}"/>
          </ac:spMkLst>
        </pc:spChg>
        <pc:spChg chg="mod">
          <ac:chgData name="Amanda Freeman" userId="S::freemana@bpl.on.ca::f3156896-63f4-4b1e-a843-68c399da62d9" providerId="AD" clId="Web-{E1EBBFD6-3131-4D3E-88D4-DFB31F0EF571}" dt="2020-01-20T18:33:05.562" v="2319" actId="20577"/>
          <ac:spMkLst>
            <pc:docMk/>
            <pc:sldMk cId="528517971" sldId="284"/>
            <ac:spMk id="3" creationId="{94B11AAF-6046-4DE4-B4F5-15E83C76B39B}"/>
          </ac:spMkLst>
        </pc:spChg>
      </pc:sldChg>
      <pc:sldChg chg="addSp delSp modSp add ord replId">
        <pc:chgData name="Amanda Freeman" userId="S::freemana@bpl.on.ca::f3156896-63f4-4b1e-a843-68c399da62d9" providerId="AD" clId="Web-{E1EBBFD6-3131-4D3E-88D4-DFB31F0EF571}" dt="2020-01-20T19:01:03.467" v="2491" actId="1076"/>
        <pc:sldMkLst>
          <pc:docMk/>
          <pc:sldMk cId="189699531" sldId="285"/>
        </pc:sldMkLst>
        <pc:spChg chg="mod">
          <ac:chgData name="Amanda Freeman" userId="S::freemana@bpl.on.ca::f3156896-63f4-4b1e-a843-68c399da62d9" providerId="AD" clId="Web-{E1EBBFD6-3131-4D3E-88D4-DFB31F0EF571}" dt="2020-01-20T19:00:40.622" v="2484" actId="20577"/>
          <ac:spMkLst>
            <pc:docMk/>
            <pc:sldMk cId="189699531" sldId="285"/>
            <ac:spMk id="2" creationId="{D1D1B897-91E7-4907-AF05-9D23C7348002}"/>
          </ac:spMkLst>
        </pc:spChg>
        <pc:spChg chg="mod">
          <ac:chgData name="Amanda Freeman" userId="S::freemana@bpl.on.ca::f3156896-63f4-4b1e-a843-68c399da62d9" providerId="AD" clId="Web-{E1EBBFD6-3131-4D3E-88D4-DFB31F0EF571}" dt="2020-01-20T19:00:34.903" v="2477" actId="20577"/>
          <ac:spMkLst>
            <pc:docMk/>
            <pc:sldMk cId="189699531" sldId="285"/>
            <ac:spMk id="3" creationId="{7B7F1A58-F348-4FC1-AC46-67FD2450440A}"/>
          </ac:spMkLst>
        </pc:spChg>
        <pc:picChg chg="del">
          <ac:chgData name="Amanda Freeman" userId="S::freemana@bpl.on.ca::f3156896-63f4-4b1e-a843-68c399da62d9" providerId="AD" clId="Web-{E1EBBFD6-3131-4D3E-88D4-DFB31F0EF571}" dt="2020-01-20T19:00:49.607" v="2488"/>
          <ac:picMkLst>
            <pc:docMk/>
            <pc:sldMk cId="189699531" sldId="285"/>
            <ac:picMk id="4" creationId="{9FC1633C-6B57-4863-8BC9-1C18C4D2627B}"/>
          </ac:picMkLst>
        </pc:picChg>
        <pc:picChg chg="add mod">
          <ac:chgData name="Amanda Freeman" userId="S::freemana@bpl.on.ca::f3156896-63f4-4b1e-a843-68c399da62d9" providerId="AD" clId="Web-{E1EBBFD6-3131-4D3E-88D4-DFB31F0EF571}" dt="2020-01-20T19:01:03.467" v="2491" actId="1076"/>
          <ac:picMkLst>
            <pc:docMk/>
            <pc:sldMk cId="189699531" sldId="285"/>
            <ac:picMk id="5" creationId="{DF3DFD3B-AD4A-4640-98CB-CA31AA1E6701}"/>
          </ac:picMkLst>
        </pc:picChg>
      </pc:sldChg>
      <pc:sldChg chg="new del">
        <pc:chgData name="Amanda Freeman" userId="S::freemana@bpl.on.ca::f3156896-63f4-4b1e-a843-68c399da62d9" providerId="AD" clId="Web-{E1EBBFD6-3131-4D3E-88D4-DFB31F0EF571}" dt="2020-01-20T18:56:52.424" v="2373"/>
        <pc:sldMkLst>
          <pc:docMk/>
          <pc:sldMk cId="1895133637" sldId="285"/>
        </pc:sldMkLst>
      </pc:sldChg>
      <pc:sldChg chg="add del replId">
        <pc:chgData name="Amanda Freeman" userId="S::freemana@bpl.on.ca::f3156896-63f4-4b1e-a843-68c399da62d9" providerId="AD" clId="Web-{E1EBBFD6-3131-4D3E-88D4-DFB31F0EF571}" dt="2020-01-20T18:56:49.205" v="2372"/>
        <pc:sldMkLst>
          <pc:docMk/>
          <pc:sldMk cId="1001865092" sldId="286"/>
        </pc:sldMkLst>
      </pc:sldChg>
    </pc:docChg>
  </pc:docChgLst>
  <pc:docChgLst>
    <pc:chgData name="Amanda Freeman" userId="S::freemana@bpl.on.ca::f3156896-63f4-4b1e-a843-68c399da62d9" providerId="AD" clId="Web-{2198E585-5BB3-4B61-ACD7-49DF30D2AD7D}"/>
    <pc:docChg chg="modSld">
      <pc:chgData name="Amanda Freeman" userId="S::freemana@bpl.on.ca::f3156896-63f4-4b1e-a843-68c399da62d9" providerId="AD" clId="Web-{2198E585-5BB3-4B61-ACD7-49DF30D2AD7D}" dt="2019-11-28T20:09:18.732" v="647" actId="20577"/>
      <pc:docMkLst>
        <pc:docMk/>
      </pc:docMkLst>
      <pc:sldChg chg="modSp">
        <pc:chgData name="Amanda Freeman" userId="S::freemana@bpl.on.ca::f3156896-63f4-4b1e-a843-68c399da62d9" providerId="AD" clId="Web-{2198E585-5BB3-4B61-ACD7-49DF30D2AD7D}" dt="2019-11-28T20:09:18.732" v="646" actId="20577"/>
        <pc:sldMkLst>
          <pc:docMk/>
          <pc:sldMk cId="585587652" sldId="257"/>
        </pc:sldMkLst>
        <pc:spChg chg="mod">
          <ac:chgData name="Amanda Freeman" userId="S::freemana@bpl.on.ca::f3156896-63f4-4b1e-a843-68c399da62d9" providerId="AD" clId="Web-{2198E585-5BB3-4B61-ACD7-49DF30D2AD7D}" dt="2019-11-28T20:09:18.732" v="646" actId="20577"/>
          <ac:spMkLst>
            <pc:docMk/>
            <pc:sldMk cId="585587652" sldId="257"/>
            <ac:spMk id="3" creationId="{00000000-0000-0000-0000-000000000000}"/>
          </ac:spMkLst>
        </pc:spChg>
      </pc:sldChg>
    </pc:docChg>
  </pc:docChgLst>
  <pc:docChgLst>
    <pc:chgData name="Amanda Freeman" userId="S::freemana@bpl.on.ca::f3156896-63f4-4b1e-a843-68c399da62d9" providerId="AD" clId="Web-{641455E0-3FBB-46B5-A561-7CD9D09CBAC5}"/>
    <pc:docChg chg="modSld">
      <pc:chgData name="Amanda Freeman" userId="S::freemana@bpl.on.ca::f3156896-63f4-4b1e-a843-68c399da62d9" providerId="AD" clId="Web-{641455E0-3FBB-46B5-A561-7CD9D09CBAC5}" dt="2020-01-20T20:38:50.343" v="631" actId="20577"/>
      <pc:docMkLst>
        <pc:docMk/>
      </pc:docMkLst>
      <pc:sldChg chg="modSp modNotes">
        <pc:chgData name="Amanda Freeman" userId="S::freemana@bpl.on.ca::f3156896-63f4-4b1e-a843-68c399da62d9" providerId="AD" clId="Web-{641455E0-3FBB-46B5-A561-7CD9D09CBAC5}" dt="2020-01-20T20:35:56.357" v="615" actId="20577"/>
        <pc:sldMkLst>
          <pc:docMk/>
          <pc:sldMk cId="1659135207" sldId="259"/>
        </pc:sldMkLst>
        <pc:spChg chg="mod">
          <ac:chgData name="Amanda Freeman" userId="S::freemana@bpl.on.ca::f3156896-63f4-4b1e-a843-68c399da62d9" providerId="AD" clId="Web-{641455E0-3FBB-46B5-A561-7CD9D09CBAC5}" dt="2020-01-20T20:35:56.357" v="615" actId="20577"/>
          <ac:spMkLst>
            <pc:docMk/>
            <pc:sldMk cId="1659135207" sldId="259"/>
            <ac:spMk id="5" creationId="{5917A4F2-D5BC-44A7-9F7C-7D2EACBC129C}"/>
          </ac:spMkLst>
        </pc:spChg>
      </pc:sldChg>
      <pc:sldChg chg="addSp delSp modSp">
        <pc:chgData name="Amanda Freeman" userId="S::freemana@bpl.on.ca::f3156896-63f4-4b1e-a843-68c399da62d9" providerId="AD" clId="Web-{641455E0-3FBB-46B5-A561-7CD9D09CBAC5}" dt="2020-01-20T20:38:50.343" v="631" actId="20577"/>
        <pc:sldMkLst>
          <pc:docMk/>
          <pc:sldMk cId="1893226187" sldId="270"/>
        </pc:sldMkLst>
        <pc:spChg chg="mod">
          <ac:chgData name="Amanda Freeman" userId="S::freemana@bpl.on.ca::f3156896-63f4-4b1e-a843-68c399da62d9" providerId="AD" clId="Web-{641455E0-3FBB-46B5-A561-7CD9D09CBAC5}" dt="2020-01-20T20:38:20.936" v="626" actId="1076"/>
          <ac:spMkLst>
            <pc:docMk/>
            <pc:sldMk cId="1893226187" sldId="270"/>
            <ac:spMk id="3" creationId="{80F1BBB5-1D8E-41CA-8F86-2C71104C8CFC}"/>
          </ac:spMkLst>
        </pc:spChg>
        <pc:spChg chg="add mod">
          <ac:chgData name="Amanda Freeman" userId="S::freemana@bpl.on.ca::f3156896-63f4-4b1e-a843-68c399da62d9" providerId="AD" clId="Web-{641455E0-3FBB-46B5-A561-7CD9D09CBAC5}" dt="2020-01-20T20:38:50.343" v="631" actId="20577"/>
          <ac:spMkLst>
            <pc:docMk/>
            <pc:sldMk cId="1893226187" sldId="270"/>
            <ac:spMk id="4" creationId="{CE9C86F6-FED4-4198-A6C9-865873938AEF}"/>
          </ac:spMkLst>
        </pc:spChg>
        <pc:spChg chg="del">
          <ac:chgData name="Amanda Freeman" userId="S::freemana@bpl.on.ca::f3156896-63f4-4b1e-a843-68c399da62d9" providerId="AD" clId="Web-{641455E0-3FBB-46B5-A561-7CD9D09CBAC5}" dt="2020-01-20T20:36:04.842" v="617"/>
          <ac:spMkLst>
            <pc:docMk/>
            <pc:sldMk cId="1893226187" sldId="270"/>
            <ac:spMk id="7" creationId="{081D2182-B11B-46F1-B6F4-C35F93ADEC49}"/>
          </ac:spMkLst>
        </pc:spChg>
        <pc:spChg chg="mod">
          <ac:chgData name="Amanda Freeman" userId="S::freemana@bpl.on.ca::f3156896-63f4-4b1e-a843-68c399da62d9" providerId="AD" clId="Web-{641455E0-3FBB-46B5-A561-7CD9D09CBAC5}" dt="2020-01-20T20:38:11.218" v="620" actId="20577"/>
          <ac:spMkLst>
            <pc:docMk/>
            <pc:sldMk cId="1893226187" sldId="270"/>
            <ac:spMk id="12" creationId="{FBB21975-D568-4E42-94DD-E8FD2EAF7DDF}"/>
          </ac:spMkLst>
        </pc:spChg>
      </pc:sldChg>
      <pc:sldChg chg="modSp">
        <pc:chgData name="Amanda Freeman" userId="S::freemana@bpl.on.ca::f3156896-63f4-4b1e-a843-68c399da62d9" providerId="AD" clId="Web-{641455E0-3FBB-46B5-A561-7CD9D09CBAC5}" dt="2020-01-20T20:23:14.587" v="0" actId="1076"/>
        <pc:sldMkLst>
          <pc:docMk/>
          <pc:sldMk cId="234052474" sldId="280"/>
        </pc:sldMkLst>
        <pc:spChg chg="mod">
          <ac:chgData name="Amanda Freeman" userId="S::freemana@bpl.on.ca::f3156896-63f4-4b1e-a843-68c399da62d9" providerId="AD" clId="Web-{641455E0-3FBB-46B5-A561-7CD9D09CBAC5}" dt="2020-01-20T20:23:14.587" v="0" actId="1076"/>
          <ac:spMkLst>
            <pc:docMk/>
            <pc:sldMk cId="234052474" sldId="280"/>
            <ac:spMk id="4" creationId="{C728B08A-7730-40F9-B072-17D3AC56C9D1}"/>
          </ac:spMkLst>
        </pc:spChg>
      </pc:sldChg>
    </pc:docChg>
  </pc:docChgLst>
  <pc:docChgLst>
    <pc:chgData name="Amanda Freeman" userId="S::freemana@bpl.on.ca::f3156896-63f4-4b1e-a843-68c399da62d9" providerId="AD" clId="Web-{70191CAC-5918-4746-8C33-BAD98A38A48D}"/>
    <pc:docChg chg="addSld delSld modSld sldOrd">
      <pc:chgData name="Amanda Freeman" userId="S::freemana@bpl.on.ca::f3156896-63f4-4b1e-a843-68c399da62d9" providerId="AD" clId="Web-{70191CAC-5918-4746-8C33-BAD98A38A48D}" dt="2019-12-03T15:15:12.394" v="3851"/>
      <pc:docMkLst>
        <pc:docMk/>
      </pc:docMkLst>
      <pc:sldChg chg="modSp">
        <pc:chgData name="Amanda Freeman" userId="S::freemana@bpl.on.ca::f3156896-63f4-4b1e-a843-68c399da62d9" providerId="AD" clId="Web-{70191CAC-5918-4746-8C33-BAD98A38A48D}" dt="2019-12-03T14:20:42.455" v="150" actId="20577"/>
        <pc:sldMkLst>
          <pc:docMk/>
          <pc:sldMk cId="842943130" sldId="256"/>
        </pc:sldMkLst>
        <pc:spChg chg="mod">
          <ac:chgData name="Amanda Freeman" userId="S::freemana@bpl.on.ca::f3156896-63f4-4b1e-a843-68c399da62d9" providerId="AD" clId="Web-{70191CAC-5918-4746-8C33-BAD98A38A48D}" dt="2019-12-03T14:19:51.580" v="53" actId="14100"/>
          <ac:spMkLst>
            <pc:docMk/>
            <pc:sldMk cId="842943130" sldId="256"/>
            <ac:spMk id="2" creationId="{00000000-0000-0000-0000-000000000000}"/>
          </ac:spMkLst>
        </pc:spChg>
        <pc:spChg chg="mod">
          <ac:chgData name="Amanda Freeman" userId="S::freemana@bpl.on.ca::f3156896-63f4-4b1e-a843-68c399da62d9" providerId="AD" clId="Web-{70191CAC-5918-4746-8C33-BAD98A38A48D}" dt="2019-12-03T14:20:42.455" v="150" actId="20577"/>
          <ac:spMkLst>
            <pc:docMk/>
            <pc:sldMk cId="842943130" sldId="256"/>
            <ac:spMk id="3" creationId="{00000000-0000-0000-0000-000000000000}"/>
          </ac:spMkLst>
        </pc:spChg>
      </pc:sldChg>
      <pc:sldChg chg="addSp delSp modSp">
        <pc:chgData name="Amanda Freeman" userId="S::freemana@bpl.on.ca::f3156896-63f4-4b1e-a843-68c399da62d9" providerId="AD" clId="Web-{70191CAC-5918-4746-8C33-BAD98A38A48D}" dt="2019-12-03T14:45:51.807" v="2054" actId="20577"/>
        <pc:sldMkLst>
          <pc:docMk/>
          <pc:sldMk cId="585587652" sldId="257"/>
        </pc:sldMkLst>
        <pc:spChg chg="mod">
          <ac:chgData name="Amanda Freeman" userId="S::freemana@bpl.on.ca::f3156896-63f4-4b1e-a843-68c399da62d9" providerId="AD" clId="Web-{70191CAC-5918-4746-8C33-BAD98A38A48D}" dt="2019-12-03T14:45:51.807" v="2054" actId="20577"/>
          <ac:spMkLst>
            <pc:docMk/>
            <pc:sldMk cId="585587652" sldId="257"/>
            <ac:spMk id="3" creationId="{00000000-0000-0000-0000-000000000000}"/>
          </ac:spMkLst>
        </pc:spChg>
        <pc:picChg chg="add del mod">
          <ac:chgData name="Amanda Freeman" userId="S::freemana@bpl.on.ca::f3156896-63f4-4b1e-a843-68c399da62d9" providerId="AD" clId="Web-{70191CAC-5918-4746-8C33-BAD98A38A48D}" dt="2019-12-03T14:21:04.049" v="167"/>
          <ac:picMkLst>
            <pc:docMk/>
            <pc:sldMk cId="585587652" sldId="257"/>
            <ac:picMk id="4" creationId="{A08B99F3-7937-4633-9159-20FA6837B8AB}"/>
          </ac:picMkLst>
        </pc:picChg>
      </pc:sldChg>
      <pc:sldChg chg="addSp delSp modSp ord modNotes">
        <pc:chgData name="Amanda Freeman" userId="S::freemana@bpl.on.ca::f3156896-63f4-4b1e-a843-68c399da62d9" providerId="AD" clId="Web-{70191CAC-5918-4746-8C33-BAD98A38A48D}" dt="2019-12-03T15:00:58.874" v="3013"/>
        <pc:sldMkLst>
          <pc:docMk/>
          <pc:sldMk cId="3770633381" sldId="258"/>
        </pc:sldMkLst>
        <pc:spChg chg="add del mod">
          <ac:chgData name="Amanda Freeman" userId="S::freemana@bpl.on.ca::f3156896-63f4-4b1e-a843-68c399da62d9" providerId="AD" clId="Web-{70191CAC-5918-4746-8C33-BAD98A38A48D}" dt="2019-12-03T14:43:04.587" v="1911"/>
          <ac:spMkLst>
            <pc:docMk/>
            <pc:sldMk cId="3770633381" sldId="258"/>
            <ac:spMk id="3" creationId="{FE130F24-9FDE-4D46-828A-0D01A415A27B}"/>
          </ac:spMkLst>
        </pc:spChg>
        <pc:spChg chg="del">
          <ac:chgData name="Amanda Freeman" userId="S::freemana@bpl.on.ca::f3156896-63f4-4b1e-a843-68c399da62d9" providerId="AD" clId="Web-{70191CAC-5918-4746-8C33-BAD98A38A48D}" dt="2019-12-03T14:43:02.024" v="1910"/>
          <ac:spMkLst>
            <pc:docMk/>
            <pc:sldMk cId="3770633381" sldId="258"/>
            <ac:spMk id="7" creationId="{00000000-0000-0000-0000-000000000000}"/>
          </ac:spMkLst>
        </pc:spChg>
        <pc:spChg chg="add">
          <ac:chgData name="Amanda Freeman" userId="S::freemana@bpl.on.ca::f3156896-63f4-4b1e-a843-68c399da62d9" providerId="AD" clId="Web-{70191CAC-5918-4746-8C33-BAD98A38A48D}" dt="2019-12-03T14:43:05.040" v="1912"/>
          <ac:spMkLst>
            <pc:docMk/>
            <pc:sldMk cId="3770633381" sldId="258"/>
            <ac:spMk id="8" creationId="{7AB33F1C-304F-42BD-91A7-28DCD60D72B8}"/>
          </ac:spMkLst>
        </pc:spChg>
        <pc:spChg chg="mod">
          <ac:chgData name="Amanda Freeman" userId="S::freemana@bpl.on.ca::f3156896-63f4-4b1e-a843-68c399da62d9" providerId="AD" clId="Web-{70191CAC-5918-4746-8C33-BAD98A38A48D}" dt="2019-12-03T14:43:22.571" v="1915" actId="1076"/>
          <ac:spMkLst>
            <pc:docMk/>
            <pc:sldMk cId="3770633381" sldId="258"/>
            <ac:spMk id="9" creationId="{00000000-0000-0000-0000-000000000000}"/>
          </ac:spMkLst>
        </pc:spChg>
        <pc:picChg chg="mod">
          <ac:chgData name="Amanda Freeman" userId="S::freemana@bpl.on.ca::f3156896-63f4-4b1e-a843-68c399da62d9" providerId="AD" clId="Web-{70191CAC-5918-4746-8C33-BAD98A38A48D}" dt="2019-12-03T14:59:49.436" v="2980"/>
          <ac:picMkLst>
            <pc:docMk/>
            <pc:sldMk cId="3770633381" sldId="258"/>
            <ac:picMk id="10" creationId="{00000000-0000-0000-0000-000000000000}"/>
          </ac:picMkLst>
        </pc:picChg>
      </pc:sldChg>
      <pc:sldChg chg="addSp delSp modSp del">
        <pc:chgData name="Amanda Freeman" userId="S::freemana@bpl.on.ca::f3156896-63f4-4b1e-a843-68c399da62d9" providerId="AD" clId="Web-{70191CAC-5918-4746-8C33-BAD98A38A48D}" dt="2019-12-03T14:43:15.384" v="1914"/>
        <pc:sldMkLst>
          <pc:docMk/>
          <pc:sldMk cId="384814599" sldId="263"/>
        </pc:sldMkLst>
        <pc:spChg chg="del mod">
          <ac:chgData name="Amanda Freeman" userId="S::freemana@bpl.on.ca::f3156896-63f4-4b1e-a843-68c399da62d9" providerId="AD" clId="Web-{70191CAC-5918-4746-8C33-BAD98A38A48D}" dt="2019-12-03T14:31:10.036" v="1011"/>
          <ac:spMkLst>
            <pc:docMk/>
            <pc:sldMk cId="384814599" sldId="263"/>
            <ac:spMk id="2" creationId="{00000000-0000-0000-0000-000000000000}"/>
          </ac:spMkLst>
        </pc:spChg>
        <pc:spChg chg="mod">
          <ac:chgData name="Amanda Freeman" userId="S::freemana@bpl.on.ca::f3156896-63f4-4b1e-a843-68c399da62d9" providerId="AD" clId="Web-{70191CAC-5918-4746-8C33-BAD98A38A48D}" dt="2019-12-03T14:22:36.940" v="198" actId="20577"/>
          <ac:spMkLst>
            <pc:docMk/>
            <pc:sldMk cId="384814599" sldId="263"/>
            <ac:spMk id="3" creationId="{00000000-0000-0000-0000-000000000000}"/>
          </ac:spMkLst>
        </pc:spChg>
        <pc:spChg chg="add mod">
          <ac:chgData name="Amanda Freeman" userId="S::freemana@bpl.on.ca::f3156896-63f4-4b1e-a843-68c399da62d9" providerId="AD" clId="Web-{70191CAC-5918-4746-8C33-BAD98A38A48D}" dt="2019-12-03T14:42:06.196" v="1891" actId="20577"/>
          <ac:spMkLst>
            <pc:docMk/>
            <pc:sldMk cId="384814599" sldId="263"/>
            <ac:spMk id="5" creationId="{2C804F3A-BE54-49F2-9B7B-766C7F2D10E3}"/>
          </ac:spMkLst>
        </pc:spChg>
        <pc:spChg chg="add del mod">
          <ac:chgData name="Amanda Freeman" userId="S::freemana@bpl.on.ca::f3156896-63f4-4b1e-a843-68c399da62d9" providerId="AD" clId="Web-{70191CAC-5918-4746-8C33-BAD98A38A48D}" dt="2019-12-03T14:31:17.443" v="1014"/>
          <ac:spMkLst>
            <pc:docMk/>
            <pc:sldMk cId="384814599" sldId="263"/>
            <ac:spMk id="7" creationId="{154741C7-63BF-484A-9FD6-65568EB25A3F}"/>
          </ac:spMkLst>
        </pc:spChg>
        <pc:spChg chg="add del">
          <ac:chgData name="Amanda Freeman" userId="S::freemana@bpl.on.ca::f3156896-63f4-4b1e-a843-68c399da62d9" providerId="AD" clId="Web-{70191CAC-5918-4746-8C33-BAD98A38A48D}" dt="2019-12-03T14:31:15.834" v="1013"/>
          <ac:spMkLst>
            <pc:docMk/>
            <pc:sldMk cId="384814599" sldId="263"/>
            <ac:spMk id="8" creationId="{0F66F35A-16DD-4ED4-B136-F80E11628419}"/>
          </ac:spMkLst>
        </pc:spChg>
        <pc:spChg chg="add del">
          <ac:chgData name="Amanda Freeman" userId="S::freemana@bpl.on.ca::f3156896-63f4-4b1e-a843-68c399da62d9" providerId="AD" clId="Web-{70191CAC-5918-4746-8C33-BAD98A38A48D}" dt="2019-12-03T14:31:26.880" v="1016"/>
          <ac:spMkLst>
            <pc:docMk/>
            <pc:sldMk cId="384814599" sldId="263"/>
            <ac:spMk id="9" creationId="{0F66F35A-16DD-4ED4-B136-F80E11628419}"/>
          </ac:spMkLst>
        </pc:spChg>
        <pc:spChg chg="add del mod">
          <ac:chgData name="Amanda Freeman" userId="S::freemana@bpl.on.ca::f3156896-63f4-4b1e-a843-68c399da62d9" providerId="AD" clId="Web-{70191CAC-5918-4746-8C33-BAD98A38A48D}" dt="2019-12-03T14:42:59.306" v="1909"/>
          <ac:spMkLst>
            <pc:docMk/>
            <pc:sldMk cId="384814599" sldId="263"/>
            <ac:spMk id="11" creationId="{9BCF37D8-F391-450E-B381-C6762F94C39C}"/>
          </ac:spMkLst>
        </pc:spChg>
        <pc:spChg chg="add mod">
          <ac:chgData name="Amanda Freeman" userId="S::freemana@bpl.on.ca::f3156896-63f4-4b1e-a843-68c399da62d9" providerId="AD" clId="Web-{70191CAC-5918-4746-8C33-BAD98A38A48D}" dt="2019-12-03T14:42:59.306" v="1909"/>
          <ac:spMkLst>
            <pc:docMk/>
            <pc:sldMk cId="384814599" sldId="263"/>
            <ac:spMk id="13" creationId="{BF27BFCE-3DA5-47D3-B4C6-F50E47038C97}"/>
          </ac:spMkLst>
        </pc:spChg>
      </pc:sldChg>
      <pc:sldChg chg="addSp delSp modSp new modNotes">
        <pc:chgData name="Amanda Freeman" userId="S::freemana@bpl.on.ca::f3156896-63f4-4b1e-a843-68c399da62d9" providerId="AD" clId="Web-{70191CAC-5918-4746-8C33-BAD98A38A48D}" dt="2019-12-03T15:15:12.394" v="3851"/>
        <pc:sldMkLst>
          <pc:docMk/>
          <pc:sldMk cId="1409995855" sldId="264"/>
        </pc:sldMkLst>
        <pc:spChg chg="del">
          <ac:chgData name="Amanda Freeman" userId="S::freemana@bpl.on.ca::f3156896-63f4-4b1e-a843-68c399da62d9" providerId="AD" clId="Web-{70191CAC-5918-4746-8C33-BAD98A38A48D}" dt="2019-12-03T14:30:24.192" v="892"/>
          <ac:spMkLst>
            <pc:docMk/>
            <pc:sldMk cId="1409995855" sldId="264"/>
            <ac:spMk id="2" creationId="{CB1D5DCC-8C0E-41D2-A9CB-187EB07AF4C8}"/>
          </ac:spMkLst>
        </pc:spChg>
        <pc:spChg chg="add del mod">
          <ac:chgData name="Amanda Freeman" userId="S::freemana@bpl.on.ca::f3156896-63f4-4b1e-a843-68c399da62d9" providerId="AD" clId="Web-{70191CAC-5918-4746-8C33-BAD98A38A48D}" dt="2019-12-03T14:41:46.837" v="1887" actId="20577"/>
          <ac:spMkLst>
            <pc:docMk/>
            <pc:sldMk cId="1409995855" sldId="264"/>
            <ac:spMk id="3" creationId="{E38F90E9-2E37-405E-A1F7-CBACD38D0396}"/>
          </ac:spMkLst>
        </pc:spChg>
        <pc:spChg chg="add del">
          <ac:chgData name="Amanda Freeman" userId="S::freemana@bpl.on.ca::f3156896-63f4-4b1e-a843-68c399da62d9" providerId="AD" clId="Web-{70191CAC-5918-4746-8C33-BAD98A38A48D}" dt="2019-12-03T14:30:19.630" v="891"/>
          <ac:spMkLst>
            <pc:docMk/>
            <pc:sldMk cId="1409995855" sldId="264"/>
            <ac:spMk id="7" creationId="{5B260C02-A665-43CC-BE59-02FAE66464D4}"/>
          </ac:spMkLst>
        </pc:spChg>
        <pc:spChg chg="add del mod">
          <ac:chgData name="Amanda Freeman" userId="S::freemana@bpl.on.ca::f3156896-63f4-4b1e-a843-68c399da62d9" providerId="AD" clId="Web-{70191CAC-5918-4746-8C33-BAD98A38A48D}" dt="2019-12-03T14:31:47.865" v="1019"/>
          <ac:spMkLst>
            <pc:docMk/>
            <pc:sldMk cId="1409995855" sldId="264"/>
            <ac:spMk id="9" creationId="{4CDCC7A1-0D44-4D86-922B-2A972D591D75}"/>
          </ac:spMkLst>
        </pc:spChg>
        <pc:spChg chg="add del mod">
          <ac:chgData name="Amanda Freeman" userId="S::freemana@bpl.on.ca::f3156896-63f4-4b1e-a843-68c399da62d9" providerId="AD" clId="Web-{70191CAC-5918-4746-8C33-BAD98A38A48D}" dt="2019-12-03T14:31:56.974" v="1022"/>
          <ac:spMkLst>
            <pc:docMk/>
            <pc:sldMk cId="1409995855" sldId="264"/>
            <ac:spMk id="11" creationId="{E0AB226F-E337-4E1B-BBBC-C5E7F24572A9}"/>
          </ac:spMkLst>
        </pc:spChg>
        <pc:spChg chg="add del">
          <ac:chgData name="Amanda Freeman" userId="S::freemana@bpl.on.ca::f3156896-63f4-4b1e-a843-68c399da62d9" providerId="AD" clId="Web-{70191CAC-5918-4746-8C33-BAD98A38A48D}" dt="2019-12-03T14:31:51.177" v="1021"/>
          <ac:spMkLst>
            <pc:docMk/>
            <pc:sldMk cId="1409995855" sldId="264"/>
            <ac:spMk id="12" creationId="{EA3505B8-5BBB-4DD3-96E0-4CDA34617D79}"/>
          </ac:spMkLst>
        </pc:spChg>
        <pc:spChg chg="add mod">
          <ac:chgData name="Amanda Freeman" userId="S::freemana@bpl.on.ca::f3156896-63f4-4b1e-a843-68c399da62d9" providerId="AD" clId="Web-{70191CAC-5918-4746-8C33-BAD98A38A48D}" dt="2019-12-03T14:31:57.349" v="1023"/>
          <ac:spMkLst>
            <pc:docMk/>
            <pc:sldMk cId="1409995855" sldId="264"/>
            <ac:spMk id="14" creationId="{026F7E45-4157-4F4D-B864-9F6D05974CB5}"/>
          </ac:spMkLst>
        </pc:spChg>
        <pc:picChg chg="add del mod ord">
          <ac:chgData name="Amanda Freeman" userId="S::freemana@bpl.on.ca::f3156896-63f4-4b1e-a843-68c399da62d9" providerId="AD" clId="Web-{70191CAC-5918-4746-8C33-BAD98A38A48D}" dt="2019-12-03T14:30:09.989" v="889"/>
          <ac:picMkLst>
            <pc:docMk/>
            <pc:sldMk cId="1409995855" sldId="264"/>
            <ac:picMk id="4" creationId="{D725D6AA-1561-4EE4-9903-3C4DB6171CBB}"/>
          </ac:picMkLst>
        </pc:picChg>
      </pc:sldChg>
      <pc:sldChg chg="addSp delSp modSp new modNotes">
        <pc:chgData name="Amanda Freeman" userId="S::freemana@bpl.on.ca::f3156896-63f4-4b1e-a843-68c399da62d9" providerId="AD" clId="Web-{70191CAC-5918-4746-8C33-BAD98A38A48D}" dt="2019-12-03T15:08:52.314" v="3443"/>
        <pc:sldMkLst>
          <pc:docMk/>
          <pc:sldMk cId="2947617255" sldId="265"/>
        </pc:sldMkLst>
        <pc:spChg chg="del">
          <ac:chgData name="Amanda Freeman" userId="S::freemana@bpl.on.ca::f3156896-63f4-4b1e-a843-68c399da62d9" providerId="AD" clId="Web-{70191CAC-5918-4746-8C33-BAD98A38A48D}" dt="2019-12-03T14:38:59.461" v="1677"/>
          <ac:spMkLst>
            <pc:docMk/>
            <pc:sldMk cId="2947617255" sldId="265"/>
            <ac:spMk id="2" creationId="{9C8EEDC8-9CB7-49DE-8ACD-3E93A5721A41}"/>
          </ac:spMkLst>
        </pc:spChg>
        <pc:spChg chg="mod">
          <ac:chgData name="Amanda Freeman" userId="S::freemana@bpl.on.ca::f3156896-63f4-4b1e-a843-68c399da62d9" providerId="AD" clId="Web-{70191CAC-5918-4746-8C33-BAD98A38A48D}" dt="2019-12-03T15:02:49.015" v="3014" actId="14100"/>
          <ac:spMkLst>
            <pc:docMk/>
            <pc:sldMk cId="2947617255" sldId="265"/>
            <ac:spMk id="3" creationId="{1E61FA68-CBF8-45E2-BDFE-41059C8FF6CA}"/>
          </ac:spMkLst>
        </pc:spChg>
        <pc:spChg chg="add mod">
          <ac:chgData name="Amanda Freeman" userId="S::freemana@bpl.on.ca::f3156896-63f4-4b1e-a843-68c399da62d9" providerId="AD" clId="Web-{70191CAC-5918-4746-8C33-BAD98A38A48D}" dt="2019-12-03T14:38:59.992" v="1678"/>
          <ac:spMkLst>
            <pc:docMk/>
            <pc:sldMk cId="2947617255" sldId="265"/>
            <ac:spMk id="5" creationId="{25B1FF25-BF11-4639-B1E7-7E39627BAA65}"/>
          </ac:spMkLst>
        </pc:spChg>
        <pc:picChg chg="add del">
          <ac:chgData name="Amanda Freeman" userId="S::freemana@bpl.on.ca::f3156896-63f4-4b1e-a843-68c399da62d9" providerId="AD" clId="Web-{70191CAC-5918-4746-8C33-BAD98A38A48D}" dt="2019-12-03T15:03:08.812" v="3016"/>
          <ac:picMkLst>
            <pc:docMk/>
            <pc:sldMk cId="2947617255" sldId="265"/>
            <ac:picMk id="7" creationId="{8E6C7498-9B3C-4186-B8CE-78B24F5E08A9}"/>
          </ac:picMkLst>
        </pc:picChg>
        <pc:picChg chg="add mod">
          <ac:chgData name="Amanda Freeman" userId="S::freemana@bpl.on.ca::f3156896-63f4-4b1e-a843-68c399da62d9" providerId="AD" clId="Web-{70191CAC-5918-4746-8C33-BAD98A38A48D}" dt="2019-12-03T15:03:48.093" v="3023"/>
          <ac:picMkLst>
            <pc:docMk/>
            <pc:sldMk cId="2947617255" sldId="265"/>
            <ac:picMk id="8" creationId="{ED592579-5794-4546-BB22-52742602FA5D}"/>
          </ac:picMkLst>
        </pc:picChg>
      </pc:sldChg>
      <pc:sldChg chg="modSp new">
        <pc:chgData name="Amanda Freeman" userId="S::freemana@bpl.on.ca::f3156896-63f4-4b1e-a843-68c399da62d9" providerId="AD" clId="Web-{70191CAC-5918-4746-8C33-BAD98A38A48D}" dt="2019-12-03T15:09:01.329" v="3444" actId="20577"/>
        <pc:sldMkLst>
          <pc:docMk/>
          <pc:sldMk cId="4051280202" sldId="266"/>
        </pc:sldMkLst>
        <pc:spChg chg="mod">
          <ac:chgData name="Amanda Freeman" userId="S::freemana@bpl.on.ca::f3156896-63f4-4b1e-a843-68c399da62d9" providerId="AD" clId="Web-{70191CAC-5918-4746-8C33-BAD98A38A48D}" dt="2019-12-03T14:45:15.119" v="2029" actId="20577"/>
          <ac:spMkLst>
            <pc:docMk/>
            <pc:sldMk cId="4051280202" sldId="266"/>
            <ac:spMk id="2" creationId="{63377711-372A-48F9-9000-BB6BB79F5F15}"/>
          </ac:spMkLst>
        </pc:spChg>
        <pc:spChg chg="mod">
          <ac:chgData name="Amanda Freeman" userId="S::freemana@bpl.on.ca::f3156896-63f4-4b1e-a843-68c399da62d9" providerId="AD" clId="Web-{70191CAC-5918-4746-8C33-BAD98A38A48D}" dt="2019-12-03T15:09:01.329" v="3444" actId="20577"/>
          <ac:spMkLst>
            <pc:docMk/>
            <pc:sldMk cId="4051280202" sldId="266"/>
            <ac:spMk id="3" creationId="{821791F2-A7CF-4AA7-AC5D-1BB772C2B209}"/>
          </ac:spMkLst>
        </pc:spChg>
      </pc:sldChg>
    </pc:docChg>
  </pc:docChgLst>
  <pc:docChgLst>
    <pc:chgData name="James Dekens" userId="S::dekensj@bpl.on.ca::0f7f920e-dd39-449e-80ba-5d7b8bdf8c74" providerId="AD" clId="Web-{D5722315-A756-4BA9-B8A6-DFDFA758677C}"/>
    <pc:docChg chg="addSld delSld modSld sldOrd">
      <pc:chgData name="James Dekens" userId="S::dekensj@bpl.on.ca::0f7f920e-dd39-449e-80ba-5d7b8bdf8c74" providerId="AD" clId="Web-{D5722315-A756-4BA9-B8A6-DFDFA758677C}" dt="2020-01-03T21:34:05.832" v="1868" actId="1076"/>
      <pc:docMkLst>
        <pc:docMk/>
      </pc:docMkLst>
      <pc:sldChg chg="addSp delSp modSp mod modClrScheme chgLayout">
        <pc:chgData name="James Dekens" userId="S::dekensj@bpl.on.ca::0f7f920e-dd39-449e-80ba-5d7b8bdf8c74" providerId="AD" clId="Web-{D5722315-A756-4BA9-B8A6-DFDFA758677C}" dt="2020-01-03T19:10:57.873" v="495" actId="20577"/>
        <pc:sldMkLst>
          <pc:docMk/>
          <pc:sldMk cId="2072164642" sldId="260"/>
        </pc:sldMkLst>
        <pc:spChg chg="add mod ord">
          <ac:chgData name="James Dekens" userId="S::dekensj@bpl.on.ca::0f7f920e-dd39-449e-80ba-5d7b8bdf8c74" providerId="AD" clId="Web-{D5722315-A756-4BA9-B8A6-DFDFA758677C}" dt="2020-01-03T19:10:41.733" v="473" actId="20577"/>
          <ac:spMkLst>
            <pc:docMk/>
            <pc:sldMk cId="2072164642" sldId="260"/>
            <ac:spMk id="2" creationId="{C070DA93-C353-4FE1-92CF-06848D6B8C7E}"/>
          </ac:spMkLst>
        </pc:spChg>
        <pc:spChg chg="mod ord">
          <ac:chgData name="James Dekens" userId="S::dekensj@bpl.on.ca::0f7f920e-dd39-449e-80ba-5d7b8bdf8c74" providerId="AD" clId="Web-{D5722315-A756-4BA9-B8A6-DFDFA758677C}" dt="2020-01-03T19:10:57.873" v="495" actId="20577"/>
          <ac:spMkLst>
            <pc:docMk/>
            <pc:sldMk cId="2072164642" sldId="260"/>
            <ac:spMk id="5" creationId="{00000000-0000-0000-0000-000000000000}"/>
          </ac:spMkLst>
        </pc:spChg>
        <pc:graphicFrameChg chg="del">
          <ac:chgData name="James Dekens" userId="S::dekensj@bpl.on.ca::0f7f920e-dd39-449e-80ba-5d7b8bdf8c74" providerId="AD" clId="Web-{D5722315-A756-4BA9-B8A6-DFDFA758677C}" dt="2020-01-03T19:10:38.608" v="462"/>
          <ac:graphicFrameMkLst>
            <pc:docMk/>
            <pc:sldMk cId="2072164642" sldId="260"/>
            <ac:graphicFrameMk id="6" creationId="{00000000-0000-0000-0000-000000000000}"/>
          </ac:graphicFrameMkLst>
        </pc:graphicFrameChg>
      </pc:sldChg>
      <pc:sldChg chg="modSp new ord modNotes">
        <pc:chgData name="James Dekens" userId="S::dekensj@bpl.on.ca::0f7f920e-dd39-449e-80ba-5d7b8bdf8c74" providerId="AD" clId="Web-{D5722315-A756-4BA9-B8A6-DFDFA758677C}" dt="2020-01-03T19:39:06.944" v="995"/>
        <pc:sldMkLst>
          <pc:docMk/>
          <pc:sldMk cId="1603207628" sldId="267"/>
        </pc:sldMkLst>
        <pc:spChg chg="mod">
          <ac:chgData name="James Dekens" userId="S::dekensj@bpl.on.ca::0f7f920e-dd39-449e-80ba-5d7b8bdf8c74" providerId="AD" clId="Web-{D5722315-A756-4BA9-B8A6-DFDFA758677C}" dt="2020-01-03T19:01:09.797" v="348" actId="20577"/>
          <ac:spMkLst>
            <pc:docMk/>
            <pc:sldMk cId="1603207628" sldId="267"/>
            <ac:spMk id="2" creationId="{D1D1B897-91E7-4907-AF05-9D23C7348002}"/>
          </ac:spMkLst>
        </pc:spChg>
        <pc:spChg chg="mod">
          <ac:chgData name="James Dekens" userId="S::dekensj@bpl.on.ca::0f7f920e-dd39-449e-80ba-5d7b8bdf8c74" providerId="AD" clId="Web-{D5722315-A756-4BA9-B8A6-DFDFA758677C}" dt="2020-01-03T19:01:15.235" v="354" actId="20577"/>
          <ac:spMkLst>
            <pc:docMk/>
            <pc:sldMk cId="1603207628" sldId="267"/>
            <ac:spMk id="3" creationId="{7B7F1A58-F348-4FC1-AC46-67FD2450440A}"/>
          </ac:spMkLst>
        </pc:spChg>
      </pc:sldChg>
      <pc:sldChg chg="addSp modSp add ord replId modNotes">
        <pc:chgData name="James Dekens" userId="S::dekensj@bpl.on.ca::0f7f920e-dd39-449e-80ba-5d7b8bdf8c74" providerId="AD" clId="Web-{D5722315-A756-4BA9-B8A6-DFDFA758677C}" dt="2020-01-03T19:41:10.335" v="1095"/>
        <pc:sldMkLst>
          <pc:docMk/>
          <pc:sldMk cId="2684809686" sldId="268"/>
        </pc:sldMkLst>
        <pc:spChg chg="add mod">
          <ac:chgData name="James Dekens" userId="S::dekensj@bpl.on.ca::0f7f920e-dd39-449e-80ba-5d7b8bdf8c74" providerId="AD" clId="Web-{D5722315-A756-4BA9-B8A6-DFDFA758677C}" dt="2020-01-03T18:51:57.010" v="60" actId="1076"/>
          <ac:spMkLst>
            <pc:docMk/>
            <pc:sldMk cId="2684809686" sldId="268"/>
            <ac:spMk id="2" creationId="{AEF79F07-3AF6-4807-A143-67C97412BA57}"/>
          </ac:spMkLst>
        </pc:spChg>
        <pc:spChg chg="add mod">
          <ac:chgData name="James Dekens" userId="S::dekensj@bpl.on.ca::0f7f920e-dd39-449e-80ba-5d7b8bdf8c74" providerId="AD" clId="Web-{D5722315-A756-4BA9-B8A6-DFDFA758677C}" dt="2020-01-03T19:16:54.415" v="565" actId="20577"/>
          <ac:spMkLst>
            <pc:docMk/>
            <pc:sldMk cId="2684809686" sldId="268"/>
            <ac:spMk id="3" creationId="{E9FB346B-F0B7-4C44-B418-D57E15EB54CF}"/>
          </ac:spMkLst>
        </pc:spChg>
        <pc:spChg chg="mod">
          <ac:chgData name="James Dekens" userId="S::dekensj@bpl.on.ca::0f7f920e-dd39-449e-80ba-5d7b8bdf8c74" providerId="AD" clId="Web-{D5722315-A756-4BA9-B8A6-DFDFA758677C}" dt="2020-01-03T18:49:43.665" v="45" actId="20577"/>
          <ac:spMkLst>
            <pc:docMk/>
            <pc:sldMk cId="2684809686" sldId="268"/>
            <ac:spMk id="8" creationId="{7AB33F1C-304F-42BD-91A7-28DCD60D72B8}"/>
          </ac:spMkLst>
        </pc:spChg>
        <pc:spChg chg="mod">
          <ac:chgData name="James Dekens" userId="S::dekensj@bpl.on.ca::0f7f920e-dd39-449e-80ba-5d7b8bdf8c74" providerId="AD" clId="Web-{D5722315-A756-4BA9-B8A6-DFDFA758677C}" dt="2020-01-03T18:49:45.103" v="46" actId="20577"/>
          <ac:spMkLst>
            <pc:docMk/>
            <pc:sldMk cId="2684809686" sldId="268"/>
            <ac:spMk id="9" creationId="{00000000-0000-0000-0000-000000000000}"/>
          </ac:spMkLst>
        </pc:spChg>
        <pc:picChg chg="mod">
          <ac:chgData name="James Dekens" userId="S::dekensj@bpl.on.ca::0f7f920e-dd39-449e-80ba-5d7b8bdf8c74" providerId="AD" clId="Web-{D5722315-A756-4BA9-B8A6-DFDFA758677C}" dt="2020-01-03T18:50:34.072" v="50" actId="1076"/>
          <ac:picMkLst>
            <pc:docMk/>
            <pc:sldMk cId="2684809686" sldId="268"/>
            <ac:picMk id="10" creationId="{00000000-0000-0000-0000-000000000000}"/>
          </ac:picMkLst>
        </pc:picChg>
      </pc:sldChg>
      <pc:sldChg chg="add del replId modNotes">
        <pc:chgData name="James Dekens" userId="S::dekensj@bpl.on.ca::0f7f920e-dd39-449e-80ba-5d7b8bdf8c74" providerId="AD" clId="Web-{D5722315-A756-4BA9-B8A6-DFDFA758677C}" dt="2020-01-03T19:41:41.636" v="1098"/>
        <pc:sldMkLst>
          <pc:docMk/>
          <pc:sldMk cId="2072998374" sldId="269"/>
        </pc:sldMkLst>
      </pc:sldChg>
      <pc:sldChg chg="addSp delSp modSp new mod modClrScheme chgLayout">
        <pc:chgData name="James Dekens" userId="S::dekensj@bpl.on.ca::0f7f920e-dd39-449e-80ba-5d7b8bdf8c74" providerId="AD" clId="Web-{D5722315-A756-4BA9-B8A6-DFDFA758677C}" dt="2020-01-03T19:15:52.742" v="531"/>
        <pc:sldMkLst>
          <pc:docMk/>
          <pc:sldMk cId="1893226187" sldId="270"/>
        </pc:sldMkLst>
        <pc:spChg chg="del mod ord">
          <ac:chgData name="James Dekens" userId="S::dekensj@bpl.on.ca::0f7f920e-dd39-449e-80ba-5d7b8bdf8c74" providerId="AD" clId="Web-{D5722315-A756-4BA9-B8A6-DFDFA758677C}" dt="2020-01-03T19:11:09.249" v="496"/>
          <ac:spMkLst>
            <pc:docMk/>
            <pc:sldMk cId="1893226187" sldId="270"/>
            <ac:spMk id="2" creationId="{872202C0-872B-47D1-B86E-A19718328F5B}"/>
          </ac:spMkLst>
        </pc:spChg>
        <pc:spChg chg="add mod ord">
          <ac:chgData name="James Dekens" userId="S::dekensj@bpl.on.ca::0f7f920e-dd39-449e-80ba-5d7b8bdf8c74" providerId="AD" clId="Web-{D5722315-A756-4BA9-B8A6-DFDFA758677C}" dt="2020-01-03T19:07:27.793" v="445" actId="20577"/>
          <ac:spMkLst>
            <pc:docMk/>
            <pc:sldMk cId="1893226187" sldId="270"/>
            <ac:spMk id="3" creationId="{80F1BBB5-1D8E-41CA-8F86-2C71104C8CFC}"/>
          </ac:spMkLst>
        </pc:spChg>
        <pc:spChg chg="add del mod ord">
          <ac:chgData name="James Dekens" userId="S::dekensj@bpl.on.ca::0f7f920e-dd39-449e-80ba-5d7b8bdf8c74" providerId="AD" clId="Web-{D5722315-A756-4BA9-B8A6-DFDFA758677C}" dt="2020-01-03T19:07:48.997" v="448"/>
          <ac:spMkLst>
            <pc:docMk/>
            <pc:sldMk cId="1893226187" sldId="270"/>
            <ac:spMk id="4" creationId="{0F3F2625-F43B-4B9C-BB4D-A05D9645D6E5}"/>
          </ac:spMkLst>
        </pc:spChg>
        <pc:spChg chg="add del mod">
          <ac:chgData name="James Dekens" userId="S::dekensj@bpl.on.ca::0f7f920e-dd39-449e-80ba-5d7b8bdf8c74" providerId="AD" clId="Web-{D5722315-A756-4BA9-B8A6-DFDFA758677C}" dt="2020-01-03T19:11:36.139" v="502"/>
          <ac:spMkLst>
            <pc:docMk/>
            <pc:sldMk cId="1893226187" sldId="270"/>
            <ac:spMk id="8" creationId="{B339DF35-EBCD-435F-A379-D40FB7DED16A}"/>
          </ac:spMkLst>
        </pc:spChg>
        <pc:spChg chg="add mod">
          <ac:chgData name="James Dekens" userId="S::dekensj@bpl.on.ca::0f7f920e-dd39-449e-80ba-5d7b8bdf8c74" providerId="AD" clId="Web-{D5722315-A756-4BA9-B8A6-DFDFA758677C}" dt="2020-01-03T19:12:02.296" v="509" actId="20577"/>
          <ac:spMkLst>
            <pc:docMk/>
            <pc:sldMk cId="1893226187" sldId="270"/>
            <ac:spMk id="12" creationId="{FBB21975-D568-4E42-94DD-E8FD2EAF7DDF}"/>
          </ac:spMkLst>
        </pc:spChg>
        <pc:picChg chg="add mod ord modCrop">
          <ac:chgData name="James Dekens" userId="S::dekensj@bpl.on.ca::0f7f920e-dd39-449e-80ba-5d7b8bdf8c74" providerId="AD" clId="Web-{D5722315-A756-4BA9-B8A6-DFDFA758677C}" dt="2020-01-03T19:14:51.923" v="525"/>
          <ac:picMkLst>
            <pc:docMk/>
            <pc:sldMk cId="1893226187" sldId="270"/>
            <ac:picMk id="5" creationId="{4086F15A-7914-4CB3-860C-0E005EC00C0C}"/>
          </ac:picMkLst>
        </pc:picChg>
        <pc:picChg chg="add del mod modCrop">
          <ac:chgData name="James Dekens" userId="S::dekensj@bpl.on.ca::0f7f920e-dd39-449e-80ba-5d7b8bdf8c74" providerId="AD" clId="Web-{D5722315-A756-4BA9-B8A6-DFDFA758677C}" dt="2020-01-03T19:15:52.289" v="528"/>
          <ac:picMkLst>
            <pc:docMk/>
            <pc:sldMk cId="1893226187" sldId="270"/>
            <ac:picMk id="10" creationId="{7E1A9DC9-2ABC-4338-8F47-2D935714C0C1}"/>
          </ac:picMkLst>
        </pc:picChg>
        <pc:picChg chg="add del mod">
          <ac:chgData name="James Dekens" userId="S::dekensj@bpl.on.ca::0f7f920e-dd39-449e-80ba-5d7b8bdf8c74" providerId="AD" clId="Web-{D5722315-A756-4BA9-B8A6-DFDFA758677C}" dt="2020-01-03T19:15:52.742" v="531"/>
          <ac:picMkLst>
            <pc:docMk/>
            <pc:sldMk cId="1893226187" sldId="270"/>
            <ac:picMk id="13" creationId="{E043E5B4-3302-43E6-8148-D8BA07688DDF}"/>
          </ac:picMkLst>
        </pc:picChg>
      </pc:sldChg>
      <pc:sldChg chg="addSp delSp modSp add ord replId modNotes">
        <pc:chgData name="James Dekens" userId="S::dekensj@bpl.on.ca::0f7f920e-dd39-449e-80ba-5d7b8bdf8c74" providerId="AD" clId="Web-{D5722315-A756-4BA9-B8A6-DFDFA758677C}" dt="2020-01-03T21:20:00.257" v="1826"/>
        <pc:sldMkLst>
          <pc:docMk/>
          <pc:sldMk cId="4134388775" sldId="271"/>
        </pc:sldMkLst>
        <pc:spChg chg="mod">
          <ac:chgData name="James Dekens" userId="S::dekensj@bpl.on.ca::0f7f920e-dd39-449e-80ba-5d7b8bdf8c74" providerId="AD" clId="Web-{D5722315-A756-4BA9-B8A6-DFDFA758677C}" dt="2020-01-03T19:18:38.462" v="575" actId="20577"/>
          <ac:spMkLst>
            <pc:docMk/>
            <pc:sldMk cId="4134388775" sldId="271"/>
            <ac:spMk id="3" creationId="{E9FB346B-F0B7-4C44-B418-D57E15EB54CF}"/>
          </ac:spMkLst>
        </pc:spChg>
        <pc:spChg chg="add">
          <ac:chgData name="James Dekens" userId="S::dekensj@bpl.on.ca::0f7f920e-dd39-449e-80ba-5d7b8bdf8c74" providerId="AD" clId="Web-{D5722315-A756-4BA9-B8A6-DFDFA758677C}" dt="2020-01-03T19:41:50.730" v="1099"/>
          <ac:spMkLst>
            <pc:docMk/>
            <pc:sldMk cId="4134388775" sldId="271"/>
            <ac:spMk id="4" creationId="{F98D0E9B-6318-450D-835C-4EC4F9E126F2}"/>
          </ac:spMkLst>
        </pc:spChg>
        <pc:spChg chg="add del">
          <ac:chgData name="James Dekens" userId="S::dekensj@bpl.on.ca::0f7f920e-dd39-449e-80ba-5d7b8bdf8c74" providerId="AD" clId="Web-{D5722315-A756-4BA9-B8A6-DFDFA758677C}" dt="2020-01-03T19:41:56.511" v="1101"/>
          <ac:spMkLst>
            <pc:docMk/>
            <pc:sldMk cId="4134388775" sldId="271"/>
            <ac:spMk id="5" creationId="{D4905ED5-5D7A-49BD-9A95-8167C4D34AEC}"/>
          </ac:spMkLst>
        </pc:spChg>
        <pc:spChg chg="add mod">
          <ac:chgData name="James Dekens" userId="S::dekensj@bpl.on.ca::0f7f920e-dd39-449e-80ba-5d7b8bdf8c74" providerId="AD" clId="Web-{D5722315-A756-4BA9-B8A6-DFDFA758677C}" dt="2020-01-03T21:17:31.317" v="1594" actId="20577"/>
          <ac:spMkLst>
            <pc:docMk/>
            <pc:sldMk cId="4134388775" sldId="271"/>
            <ac:spMk id="6" creationId="{5CDABE70-2789-4AD3-AA57-698360C97FFE}"/>
          </ac:spMkLst>
        </pc:spChg>
        <pc:spChg chg="add del mod">
          <ac:chgData name="James Dekens" userId="S::dekensj@bpl.on.ca::0f7f920e-dd39-449e-80ba-5d7b8bdf8c74" providerId="AD" clId="Web-{D5722315-A756-4BA9-B8A6-DFDFA758677C}" dt="2020-01-03T20:56:29.985" v="1171"/>
          <ac:spMkLst>
            <pc:docMk/>
            <pc:sldMk cId="4134388775" sldId="271"/>
            <ac:spMk id="11" creationId="{48EA1CA9-CA65-4881-90C5-F491E1DA6498}"/>
          </ac:spMkLst>
        </pc:spChg>
        <pc:spChg chg="add del mod">
          <ac:chgData name="James Dekens" userId="S::dekensj@bpl.on.ca::0f7f920e-dd39-449e-80ba-5d7b8bdf8c74" providerId="AD" clId="Web-{D5722315-A756-4BA9-B8A6-DFDFA758677C}" dt="2020-01-03T19:45:27.282" v="1110"/>
          <ac:spMkLst>
            <pc:docMk/>
            <pc:sldMk cId="4134388775" sldId="271"/>
            <ac:spMk id="14" creationId="{C6CFAD8D-5190-41E1-9373-E35DFDD44683}"/>
          </ac:spMkLst>
        </pc:spChg>
        <pc:picChg chg="add mod">
          <ac:chgData name="James Dekens" userId="S::dekensj@bpl.on.ca::0f7f920e-dd39-449e-80ba-5d7b8bdf8c74" providerId="AD" clId="Web-{D5722315-A756-4BA9-B8A6-DFDFA758677C}" dt="2020-01-03T20:56:45.485" v="1174" actId="1076"/>
          <ac:picMkLst>
            <pc:docMk/>
            <pc:sldMk cId="4134388775" sldId="271"/>
            <ac:picMk id="5" creationId="{16327DEA-DEF3-4060-A7DC-E156FCD4767A}"/>
          </ac:picMkLst>
        </pc:picChg>
        <pc:picChg chg="del mod">
          <ac:chgData name="James Dekens" userId="S::dekensj@bpl.on.ca::0f7f920e-dd39-449e-80ba-5d7b8bdf8c74" providerId="AD" clId="Web-{D5722315-A756-4BA9-B8A6-DFDFA758677C}" dt="2020-01-03T19:43:25.137" v="1106"/>
          <ac:picMkLst>
            <pc:docMk/>
            <pc:sldMk cId="4134388775" sldId="271"/>
            <ac:picMk id="10" creationId="{00000000-0000-0000-0000-000000000000}"/>
          </ac:picMkLst>
        </pc:picChg>
        <pc:picChg chg="add del mod ord modCrop">
          <ac:chgData name="James Dekens" userId="S::dekensj@bpl.on.ca::0f7f920e-dd39-449e-80ba-5d7b8bdf8c74" providerId="AD" clId="Web-{D5722315-A756-4BA9-B8A6-DFDFA758677C}" dt="2020-01-03T20:56:15.860" v="1170"/>
          <ac:picMkLst>
            <pc:docMk/>
            <pc:sldMk cId="4134388775" sldId="271"/>
            <ac:picMk id="15" creationId="{6BEAC25C-53CC-4260-8D99-C14B4498031C}"/>
          </ac:picMkLst>
        </pc:picChg>
      </pc:sldChg>
      <pc:sldChg chg="add replId">
        <pc:chgData name="James Dekens" userId="S::dekensj@bpl.on.ca::0f7f920e-dd39-449e-80ba-5d7b8bdf8c74" providerId="AD" clId="Web-{D5722315-A756-4BA9-B8A6-DFDFA758677C}" dt="2020-01-03T19:43:20.309" v="1105"/>
        <pc:sldMkLst>
          <pc:docMk/>
          <pc:sldMk cId="559015445" sldId="272"/>
        </pc:sldMkLst>
      </pc:sldChg>
      <pc:sldChg chg="add del replId">
        <pc:chgData name="James Dekens" userId="S::dekensj@bpl.on.ca::0f7f920e-dd39-449e-80ba-5d7b8bdf8c74" providerId="AD" clId="Web-{D5722315-A756-4BA9-B8A6-DFDFA758677C}" dt="2020-01-03T20:56:04.954" v="1168"/>
        <pc:sldMkLst>
          <pc:docMk/>
          <pc:sldMk cId="2135938775" sldId="273"/>
        </pc:sldMkLst>
      </pc:sldChg>
      <pc:sldChg chg="modSp add replId">
        <pc:chgData name="James Dekens" userId="S::dekensj@bpl.on.ca::0f7f920e-dd39-449e-80ba-5d7b8bdf8c74" providerId="AD" clId="Web-{D5722315-A756-4BA9-B8A6-DFDFA758677C}" dt="2020-01-03T21:34:05.832" v="1868" actId="1076"/>
        <pc:sldMkLst>
          <pc:docMk/>
          <pc:sldMk cId="4294195947" sldId="273"/>
        </pc:sldMkLst>
        <pc:spChg chg="mod">
          <ac:chgData name="James Dekens" userId="S::dekensj@bpl.on.ca::0f7f920e-dd39-449e-80ba-5d7b8bdf8c74" providerId="AD" clId="Web-{D5722315-A756-4BA9-B8A6-DFDFA758677C}" dt="2020-01-03T21:33:56.644" v="1866" actId="14100"/>
          <ac:spMkLst>
            <pc:docMk/>
            <pc:sldMk cId="4294195947" sldId="273"/>
            <ac:spMk id="6" creationId="{5CDABE70-2789-4AD3-AA57-698360C97FFE}"/>
          </ac:spMkLst>
        </pc:spChg>
        <pc:picChg chg="mod">
          <ac:chgData name="James Dekens" userId="S::dekensj@bpl.on.ca::0f7f920e-dd39-449e-80ba-5d7b8bdf8c74" providerId="AD" clId="Web-{D5722315-A756-4BA9-B8A6-DFDFA758677C}" dt="2020-01-03T21:34:05.832" v="1868" actId="1076"/>
          <ac:picMkLst>
            <pc:docMk/>
            <pc:sldMk cId="4294195947" sldId="273"/>
            <ac:picMk id="5" creationId="{16327DEA-DEF3-4060-A7DC-E156FCD4767A}"/>
          </ac:picMkLst>
        </pc:picChg>
      </pc:sldChg>
    </pc:docChg>
  </pc:docChgLst>
  <pc:docChgLst>
    <pc:chgData name="Amanda Freeman" userId="S::freemana@bpl.on.ca::f3156896-63f4-4b1e-a843-68c399da62d9" providerId="AD" clId="Web-{62555A5E-3834-4C75-A476-7A7065A3541F}"/>
    <pc:docChg chg="modSld">
      <pc:chgData name="Amanda Freeman" userId="S::freemana@bpl.on.ca::f3156896-63f4-4b1e-a843-68c399da62d9" providerId="AD" clId="Web-{62555A5E-3834-4C75-A476-7A7065A3541F}" dt="2020-01-20T20:53:22.562" v="1" actId="1076"/>
      <pc:docMkLst>
        <pc:docMk/>
      </pc:docMkLst>
      <pc:sldChg chg="addSp modSp">
        <pc:chgData name="Amanda Freeman" userId="S::freemana@bpl.on.ca::f3156896-63f4-4b1e-a843-68c399da62d9" providerId="AD" clId="Web-{62555A5E-3834-4C75-A476-7A7065A3541F}" dt="2020-01-20T20:53:22.562" v="1" actId="1076"/>
        <pc:sldMkLst>
          <pc:docMk/>
          <pc:sldMk cId="1893226187" sldId="270"/>
        </pc:sldMkLst>
        <pc:picChg chg="add mod">
          <ac:chgData name="Amanda Freeman" userId="S::freemana@bpl.on.ca::f3156896-63f4-4b1e-a843-68c399da62d9" providerId="AD" clId="Web-{62555A5E-3834-4C75-A476-7A7065A3541F}" dt="2020-01-20T20:53:22.562" v="1" actId="1076"/>
          <ac:picMkLst>
            <pc:docMk/>
            <pc:sldMk cId="1893226187" sldId="270"/>
            <ac:picMk id="2" creationId="{82E741FC-1B97-4D98-8B2C-F82AD0C172E8}"/>
          </ac:picMkLst>
        </pc:picChg>
      </pc:sldChg>
    </pc:docChg>
  </pc:docChgLst>
  <pc:docChgLst>
    <pc:chgData name="Amanda Freeman" userId="S::freemana@bpl.on.ca::f3156896-63f4-4b1e-a843-68c399da62d9" providerId="AD" clId="Web-{4C51F195-1B11-44ED-A39B-378B3F628181}"/>
    <pc:docChg chg="modSld">
      <pc:chgData name="Amanda Freeman" userId="S::freemana@bpl.on.ca::f3156896-63f4-4b1e-a843-68c399da62d9" providerId="AD" clId="Web-{4C51F195-1B11-44ED-A39B-378B3F628181}" dt="2020-01-21T14:33:48.699" v="139" actId="20577"/>
      <pc:docMkLst>
        <pc:docMk/>
      </pc:docMkLst>
      <pc:sldChg chg="modSp">
        <pc:chgData name="Amanda Freeman" userId="S::freemana@bpl.on.ca::f3156896-63f4-4b1e-a843-68c399da62d9" providerId="AD" clId="Web-{4C51F195-1B11-44ED-A39B-378B3F628181}" dt="2020-01-21T14:33:33.652" v="135" actId="20577"/>
        <pc:sldMkLst>
          <pc:docMk/>
          <pc:sldMk cId="585587652" sldId="257"/>
        </pc:sldMkLst>
        <pc:spChg chg="mod">
          <ac:chgData name="Amanda Freeman" userId="S::freemana@bpl.on.ca::f3156896-63f4-4b1e-a843-68c399da62d9" providerId="AD" clId="Web-{4C51F195-1B11-44ED-A39B-378B3F628181}" dt="2020-01-21T14:33:33.652" v="135" actId="20577"/>
          <ac:spMkLst>
            <pc:docMk/>
            <pc:sldMk cId="585587652" sldId="257"/>
            <ac:spMk id="3" creationId="{00000000-0000-0000-0000-000000000000}"/>
          </ac:spMkLst>
        </pc:spChg>
      </pc:sldChg>
      <pc:sldChg chg="modSp">
        <pc:chgData name="Amanda Freeman" userId="S::freemana@bpl.on.ca::f3156896-63f4-4b1e-a843-68c399da62d9" providerId="AD" clId="Web-{4C51F195-1B11-44ED-A39B-378B3F628181}" dt="2020-01-21T14:30:25.525" v="8" actId="20577"/>
        <pc:sldMkLst>
          <pc:docMk/>
          <pc:sldMk cId="3770633381" sldId="258"/>
        </pc:sldMkLst>
        <pc:spChg chg="mod">
          <ac:chgData name="Amanda Freeman" userId="S::freemana@bpl.on.ca::f3156896-63f4-4b1e-a843-68c399da62d9" providerId="AD" clId="Web-{4C51F195-1B11-44ED-A39B-378B3F628181}" dt="2020-01-21T14:30:25.525" v="8" actId="20577"/>
          <ac:spMkLst>
            <pc:docMk/>
            <pc:sldMk cId="3770633381" sldId="258"/>
            <ac:spMk id="9" creationId="{00000000-0000-0000-0000-000000000000}"/>
          </ac:spMkLst>
        </pc:spChg>
      </pc:sldChg>
      <pc:sldChg chg="modSp">
        <pc:chgData name="Amanda Freeman" userId="S::freemana@bpl.on.ca::f3156896-63f4-4b1e-a843-68c399da62d9" providerId="AD" clId="Web-{4C51F195-1B11-44ED-A39B-378B3F628181}" dt="2020-01-21T14:30:17.775" v="5" actId="20577"/>
        <pc:sldMkLst>
          <pc:docMk/>
          <pc:sldMk cId="2947617255" sldId="265"/>
        </pc:sldMkLst>
        <pc:spChg chg="mod">
          <ac:chgData name="Amanda Freeman" userId="S::freemana@bpl.on.ca::f3156896-63f4-4b1e-a843-68c399da62d9" providerId="AD" clId="Web-{4C51F195-1B11-44ED-A39B-378B3F628181}" dt="2020-01-21T14:30:17.775" v="5" actId="20577"/>
          <ac:spMkLst>
            <pc:docMk/>
            <pc:sldMk cId="2947617255" sldId="265"/>
            <ac:spMk id="3" creationId="{1E61FA68-CBF8-45E2-BDFE-41059C8FF6CA}"/>
          </ac:spMkLst>
        </pc:spChg>
      </pc:sldChg>
      <pc:sldChg chg="modSp">
        <pc:chgData name="Amanda Freeman" userId="S::freemana@bpl.on.ca::f3156896-63f4-4b1e-a843-68c399da62d9" providerId="AD" clId="Web-{4C51F195-1B11-44ED-A39B-378B3F628181}" dt="2020-01-21T14:30:02.244" v="3" actId="14100"/>
        <pc:sldMkLst>
          <pc:docMk/>
          <pc:sldMk cId="4051280202" sldId="266"/>
        </pc:sldMkLst>
        <pc:spChg chg="mod">
          <ac:chgData name="Amanda Freeman" userId="S::freemana@bpl.on.ca::f3156896-63f4-4b1e-a843-68c399da62d9" providerId="AD" clId="Web-{4C51F195-1B11-44ED-A39B-378B3F628181}" dt="2020-01-21T14:29:56.916" v="0" actId="20577"/>
          <ac:spMkLst>
            <pc:docMk/>
            <pc:sldMk cId="4051280202" sldId="266"/>
            <ac:spMk id="3" creationId="{821791F2-A7CF-4AA7-AC5D-1BB772C2B209}"/>
          </ac:spMkLst>
        </pc:spChg>
        <pc:picChg chg="mod">
          <ac:chgData name="Amanda Freeman" userId="S::freemana@bpl.on.ca::f3156896-63f4-4b1e-a843-68c399da62d9" providerId="AD" clId="Web-{4C51F195-1B11-44ED-A39B-378B3F628181}" dt="2020-01-21T14:30:02.244" v="3" actId="14100"/>
          <ac:picMkLst>
            <pc:docMk/>
            <pc:sldMk cId="4051280202" sldId="266"/>
            <ac:picMk id="6" creationId="{FA5DE473-FF99-425A-A262-6693590D348B}"/>
          </ac:picMkLst>
        </pc:picChg>
      </pc:sldChg>
      <pc:sldChg chg="modSp">
        <pc:chgData name="Amanda Freeman" userId="S::freemana@bpl.on.ca::f3156896-63f4-4b1e-a843-68c399da62d9" providerId="AD" clId="Web-{4C51F195-1B11-44ED-A39B-378B3F628181}" dt="2020-01-21T14:33:47.449" v="137" actId="20577"/>
        <pc:sldMkLst>
          <pc:docMk/>
          <pc:sldMk cId="1603207628" sldId="267"/>
        </pc:sldMkLst>
        <pc:spChg chg="mod">
          <ac:chgData name="Amanda Freeman" userId="S::freemana@bpl.on.ca::f3156896-63f4-4b1e-a843-68c399da62d9" providerId="AD" clId="Web-{4C51F195-1B11-44ED-A39B-378B3F628181}" dt="2020-01-21T14:33:47.449" v="137" actId="20577"/>
          <ac:spMkLst>
            <pc:docMk/>
            <pc:sldMk cId="1603207628" sldId="267"/>
            <ac:spMk id="3" creationId="{7B7F1A58-F348-4FC1-AC46-67FD2450440A}"/>
          </ac:spMkLst>
        </pc:spChg>
      </pc:sldChg>
      <pc:sldChg chg="addSp delSp modSp mod setBg setClrOvrMap">
        <pc:chgData name="Amanda Freeman" userId="S::freemana@bpl.on.ca::f3156896-63f4-4b1e-a843-68c399da62d9" providerId="AD" clId="Web-{4C51F195-1B11-44ED-A39B-378B3F628181}" dt="2020-01-21T14:32:59.276" v="133"/>
        <pc:sldMkLst>
          <pc:docMk/>
          <pc:sldMk cId="528517971" sldId="284"/>
        </pc:sldMkLst>
        <pc:spChg chg="del mod">
          <ac:chgData name="Amanda Freeman" userId="S::freemana@bpl.on.ca::f3156896-63f4-4b1e-a843-68c399da62d9" providerId="AD" clId="Web-{4C51F195-1B11-44ED-A39B-378B3F628181}" dt="2020-01-21T14:32:44.120" v="131"/>
          <ac:spMkLst>
            <pc:docMk/>
            <pc:sldMk cId="528517971" sldId="284"/>
            <ac:spMk id="2" creationId="{F98F522D-60F2-4FDD-80C0-B1ACF1B3D91C}"/>
          </ac:spMkLst>
        </pc:spChg>
        <pc:spChg chg="mod ord">
          <ac:chgData name="Amanda Freeman" userId="S::freemana@bpl.on.ca::f3156896-63f4-4b1e-a843-68c399da62d9" providerId="AD" clId="Web-{4C51F195-1B11-44ED-A39B-378B3F628181}" dt="2020-01-21T14:32:29.542" v="128"/>
          <ac:spMkLst>
            <pc:docMk/>
            <pc:sldMk cId="528517971" sldId="284"/>
            <ac:spMk id="3" creationId="{94B11AAF-6046-4DE4-B4F5-15E83C76B39B}"/>
          </ac:spMkLst>
        </pc:spChg>
        <pc:spChg chg="add del">
          <ac:chgData name="Amanda Freeman" userId="S::freemana@bpl.on.ca::f3156896-63f4-4b1e-a843-68c399da62d9" providerId="AD" clId="Web-{4C51F195-1B11-44ED-A39B-378B3F628181}" dt="2020-01-21T14:32:22.245" v="123"/>
          <ac:spMkLst>
            <pc:docMk/>
            <pc:sldMk cId="528517971" sldId="284"/>
            <ac:spMk id="6" creationId="{867D4867-5BA7-4462-B2F6-A23F4A622AA7}"/>
          </ac:spMkLst>
        </pc:spChg>
        <pc:spChg chg="add del">
          <ac:chgData name="Amanda Freeman" userId="S::freemana@bpl.on.ca::f3156896-63f4-4b1e-a843-68c399da62d9" providerId="AD" clId="Web-{4C51F195-1B11-44ED-A39B-378B3F628181}" dt="2020-01-21T14:32:27.011" v="125"/>
          <ac:spMkLst>
            <pc:docMk/>
            <pc:sldMk cId="528517971" sldId="284"/>
            <ac:spMk id="7" creationId="{CF62D2A7-8207-488C-9F46-316BA81A16C8}"/>
          </ac:spMkLst>
        </pc:spChg>
        <pc:spChg chg="add del">
          <ac:chgData name="Amanda Freeman" userId="S::freemana@bpl.on.ca::f3156896-63f4-4b1e-a843-68c399da62d9" providerId="AD" clId="Web-{4C51F195-1B11-44ED-A39B-378B3F628181}" dt="2020-01-21T14:32:29.526" v="127"/>
          <ac:spMkLst>
            <pc:docMk/>
            <pc:sldMk cId="528517971" sldId="284"/>
            <ac:spMk id="8" creationId="{867D4867-5BA7-4462-B2F6-A23F4A622AA7}"/>
          </ac:spMkLst>
        </pc:spChg>
        <pc:spChg chg="add del">
          <ac:chgData name="Amanda Freeman" userId="S::freemana@bpl.on.ca::f3156896-63f4-4b1e-a843-68c399da62d9" providerId="AD" clId="Web-{4C51F195-1B11-44ED-A39B-378B3F628181}" dt="2020-01-21T14:32:19.745" v="121"/>
          <ac:spMkLst>
            <pc:docMk/>
            <pc:sldMk cId="528517971" sldId="284"/>
            <ac:spMk id="9" creationId="{4038CB10-1F5C-4D54-9DF7-12586DE5B007}"/>
          </ac:spMkLst>
        </pc:spChg>
        <pc:spChg chg="add">
          <ac:chgData name="Amanda Freeman" userId="S::freemana@bpl.on.ca::f3156896-63f4-4b1e-a843-68c399da62d9" providerId="AD" clId="Web-{4C51F195-1B11-44ED-A39B-378B3F628181}" dt="2020-01-21T14:32:29.542" v="128"/>
          <ac:spMkLst>
            <pc:docMk/>
            <pc:sldMk cId="528517971" sldId="284"/>
            <ac:spMk id="10" creationId="{C607803A-4E99-444E-94F7-8785CDDF5849}"/>
          </ac:spMkLst>
        </pc:spChg>
        <pc:spChg chg="add del">
          <ac:chgData name="Amanda Freeman" userId="S::freemana@bpl.on.ca::f3156896-63f4-4b1e-a843-68c399da62d9" providerId="AD" clId="Web-{4C51F195-1B11-44ED-A39B-378B3F628181}" dt="2020-01-21T14:32:19.745" v="121"/>
          <ac:spMkLst>
            <pc:docMk/>
            <pc:sldMk cId="528517971" sldId="284"/>
            <ac:spMk id="11" creationId="{73ED6512-6858-4552-B699-9A97FE9A4EA2}"/>
          </ac:spMkLst>
        </pc:spChg>
        <pc:spChg chg="add">
          <ac:chgData name="Amanda Freeman" userId="S::freemana@bpl.on.ca::f3156896-63f4-4b1e-a843-68c399da62d9" providerId="AD" clId="Web-{4C51F195-1B11-44ED-A39B-378B3F628181}" dt="2020-01-21T14:32:29.542" v="128"/>
          <ac:spMkLst>
            <pc:docMk/>
            <pc:sldMk cId="528517971" sldId="284"/>
            <ac:spMk id="12" creationId="{2989BE6A-C309-418E-8ADD-1616A980570D}"/>
          </ac:spMkLst>
        </pc:spChg>
        <pc:spChg chg="add del mod">
          <ac:chgData name="Amanda Freeman" userId="S::freemana@bpl.on.ca::f3156896-63f4-4b1e-a843-68c399da62d9" providerId="AD" clId="Web-{4C51F195-1B11-44ED-A39B-378B3F628181}" dt="2020-01-21T14:32:58.901" v="132"/>
          <ac:spMkLst>
            <pc:docMk/>
            <pc:sldMk cId="528517971" sldId="284"/>
            <ac:spMk id="14" creationId="{BAF2783E-27E4-4F80-86B2-ABA944E24A84}"/>
          </ac:spMkLst>
        </pc:spChg>
        <pc:spChg chg="add mod">
          <ac:chgData name="Amanda Freeman" userId="S::freemana@bpl.on.ca::f3156896-63f4-4b1e-a843-68c399da62d9" providerId="AD" clId="Web-{4C51F195-1B11-44ED-A39B-378B3F628181}" dt="2020-01-21T14:32:59.276" v="133"/>
          <ac:spMkLst>
            <pc:docMk/>
            <pc:sldMk cId="528517971" sldId="284"/>
            <ac:spMk id="16" creationId="{1740FFFF-6207-4061-816D-9F0413C51B87}"/>
          </ac:spMkLst>
        </pc:spChg>
        <pc:picChg chg="add mod">
          <ac:chgData name="Amanda Freeman" userId="S::freemana@bpl.on.ca::f3156896-63f4-4b1e-a843-68c399da62d9" providerId="AD" clId="Web-{4C51F195-1B11-44ED-A39B-378B3F628181}" dt="2020-01-21T14:32:29.542" v="128"/>
          <ac:picMkLst>
            <pc:docMk/>
            <pc:sldMk cId="528517971" sldId="284"/>
            <ac:picMk id="4" creationId="{5EB1B150-3FA3-4163-B7E4-4044E5FA0F88}"/>
          </ac:picMkLst>
        </pc:picChg>
      </pc:sldChg>
    </pc:docChg>
  </pc:docChgLst>
  <pc:docChgLst>
    <pc:chgData name="Amanda Freeman" userId="S::freemana@bpl.on.ca::f3156896-63f4-4b1e-a843-68c399da62d9" providerId="AD" clId="Web-{8844AA2B-A09A-4852-9A2D-A3C1B3E87138}"/>
    <pc:docChg chg="modSld">
      <pc:chgData name="Amanda Freeman" userId="S::freemana@bpl.on.ca::f3156896-63f4-4b1e-a843-68c399da62d9" providerId="AD" clId="Web-{8844AA2B-A09A-4852-9A2D-A3C1B3E87138}" dt="2019-12-03T15:54:49.719" v="1037" actId="1076"/>
      <pc:docMkLst>
        <pc:docMk/>
      </pc:docMkLst>
      <pc:sldChg chg="addSp modSp modNotes">
        <pc:chgData name="Amanda Freeman" userId="S::freemana@bpl.on.ca::f3156896-63f4-4b1e-a843-68c399da62d9" providerId="AD" clId="Web-{8844AA2B-A09A-4852-9A2D-A3C1B3E87138}" dt="2019-12-03T15:54:49.719" v="1037" actId="1076"/>
        <pc:sldMkLst>
          <pc:docMk/>
          <pc:sldMk cId="842943130" sldId="256"/>
        </pc:sldMkLst>
        <pc:picChg chg="add mod">
          <ac:chgData name="Amanda Freeman" userId="S::freemana@bpl.on.ca::f3156896-63f4-4b1e-a843-68c399da62d9" providerId="AD" clId="Web-{8844AA2B-A09A-4852-9A2D-A3C1B3E87138}" dt="2019-12-03T15:54:49.719" v="1037" actId="1076"/>
          <ac:picMkLst>
            <pc:docMk/>
            <pc:sldMk cId="842943130" sldId="256"/>
            <ac:picMk id="4" creationId="{D0ACF0E4-81C5-45A5-8437-5245C0F615B0}"/>
          </ac:picMkLst>
        </pc:picChg>
      </pc:sldChg>
      <pc:sldChg chg="modSp">
        <pc:chgData name="Amanda Freeman" userId="S::freemana@bpl.on.ca::f3156896-63f4-4b1e-a843-68c399da62d9" providerId="AD" clId="Web-{8844AA2B-A09A-4852-9A2D-A3C1B3E87138}" dt="2019-12-03T15:52:45.531" v="909" actId="14100"/>
        <pc:sldMkLst>
          <pc:docMk/>
          <pc:sldMk cId="585587652" sldId="257"/>
        </pc:sldMkLst>
        <pc:spChg chg="mod">
          <ac:chgData name="Amanda Freeman" userId="S::freemana@bpl.on.ca::f3156896-63f4-4b1e-a843-68c399da62d9" providerId="AD" clId="Web-{8844AA2B-A09A-4852-9A2D-A3C1B3E87138}" dt="2019-12-03T15:52:45.531" v="909" actId="14100"/>
          <ac:spMkLst>
            <pc:docMk/>
            <pc:sldMk cId="585587652" sldId="257"/>
            <ac:spMk id="3" creationId="{00000000-0000-0000-0000-000000000000}"/>
          </ac:spMkLst>
        </pc:spChg>
      </pc:sldChg>
      <pc:sldChg chg="modNotes">
        <pc:chgData name="Amanda Freeman" userId="S::freemana@bpl.on.ca::f3156896-63f4-4b1e-a843-68c399da62d9" providerId="AD" clId="Web-{8844AA2B-A09A-4852-9A2D-A3C1B3E87138}" dt="2019-12-03T15:54:10.172" v="1033"/>
        <pc:sldMkLst>
          <pc:docMk/>
          <pc:sldMk cId="4051280202" sldId="266"/>
        </pc:sldMkLst>
      </pc:sldChg>
    </pc:docChg>
  </pc:docChgLst>
  <pc:docChgLst>
    <pc:chgData name="Amanda Freeman" userId="S::freemana@bpl.on.ca::f3156896-63f4-4b1e-a843-68c399da62d9" providerId="AD" clId="Web-{1EFB995C-6876-4FD6-A71A-79521BE8C781}"/>
    <pc:docChg chg="modSld">
      <pc:chgData name="Amanda Freeman" userId="S::freemana@bpl.on.ca::f3156896-63f4-4b1e-a843-68c399da62d9" providerId="AD" clId="Web-{1EFB995C-6876-4FD6-A71A-79521BE8C781}" dt="2020-01-21T14:57:48.100" v="349" actId="1076"/>
      <pc:docMkLst>
        <pc:docMk/>
      </pc:docMkLst>
      <pc:sldChg chg="addSp delSp modSp modNotes">
        <pc:chgData name="Amanda Freeman" userId="S::freemana@bpl.on.ca::f3156896-63f4-4b1e-a843-68c399da62d9" providerId="AD" clId="Web-{1EFB995C-6876-4FD6-A71A-79521BE8C781}" dt="2020-01-21T14:51:54.910" v="320"/>
        <pc:sldMkLst>
          <pc:docMk/>
          <pc:sldMk cId="1659135207" sldId="259"/>
        </pc:sldMkLst>
        <pc:spChg chg="add del mod">
          <ac:chgData name="Amanda Freeman" userId="S::freemana@bpl.on.ca::f3156896-63f4-4b1e-a843-68c399da62d9" providerId="AD" clId="Web-{1EFB995C-6876-4FD6-A71A-79521BE8C781}" dt="2020-01-21T14:51:54.910" v="319"/>
          <ac:spMkLst>
            <pc:docMk/>
            <pc:sldMk cId="1659135207" sldId="259"/>
            <ac:spMk id="4" creationId="{DF61CD00-8C72-4B84-BFC2-EDBAD4564452}"/>
          </ac:spMkLst>
        </pc:spChg>
        <pc:spChg chg="mod">
          <ac:chgData name="Amanda Freeman" userId="S::freemana@bpl.on.ca::f3156896-63f4-4b1e-a843-68c399da62d9" providerId="AD" clId="Web-{1EFB995C-6876-4FD6-A71A-79521BE8C781}" dt="2020-01-21T14:48:59.909" v="310" actId="20577"/>
          <ac:spMkLst>
            <pc:docMk/>
            <pc:sldMk cId="1659135207" sldId="259"/>
            <ac:spMk id="5" creationId="{5917A4F2-D5BC-44A7-9F7C-7D2EACBC129C}"/>
          </ac:spMkLst>
        </pc:spChg>
        <pc:picChg chg="add del mod">
          <ac:chgData name="Amanda Freeman" userId="S::freemana@bpl.on.ca::f3156896-63f4-4b1e-a843-68c399da62d9" providerId="AD" clId="Web-{1EFB995C-6876-4FD6-A71A-79521BE8C781}" dt="2020-01-21T14:51:54.910" v="320"/>
          <ac:picMkLst>
            <pc:docMk/>
            <pc:sldMk cId="1659135207" sldId="259"/>
            <ac:picMk id="2" creationId="{05E38F5A-8E8A-4D8C-BF57-FB74471E9F3A}"/>
          </ac:picMkLst>
        </pc:picChg>
      </pc:sldChg>
      <pc:sldChg chg="addSp delSp modSp">
        <pc:chgData name="Amanda Freeman" userId="S::freemana@bpl.on.ca::f3156896-63f4-4b1e-a843-68c399da62d9" providerId="AD" clId="Web-{1EFB995C-6876-4FD6-A71A-79521BE8C781}" dt="2020-01-21T14:57:48.100" v="349" actId="1076"/>
        <pc:sldMkLst>
          <pc:docMk/>
          <pc:sldMk cId="1893226187" sldId="270"/>
        </pc:sldMkLst>
        <pc:spChg chg="mod">
          <ac:chgData name="Amanda Freeman" userId="S::freemana@bpl.on.ca::f3156896-63f4-4b1e-a843-68c399da62d9" providerId="AD" clId="Web-{1EFB995C-6876-4FD6-A71A-79521BE8C781}" dt="2020-01-21T14:57:38.131" v="346" actId="1076"/>
          <ac:spMkLst>
            <pc:docMk/>
            <pc:sldMk cId="1893226187" sldId="270"/>
            <ac:spMk id="3" creationId="{80F1BBB5-1D8E-41CA-8F86-2C71104C8CFC}"/>
          </ac:spMkLst>
        </pc:spChg>
        <pc:spChg chg="add del mod">
          <ac:chgData name="Amanda Freeman" userId="S::freemana@bpl.on.ca::f3156896-63f4-4b1e-a843-68c399da62d9" providerId="AD" clId="Web-{1EFB995C-6876-4FD6-A71A-79521BE8C781}" dt="2020-01-21T14:52:22.332" v="329"/>
          <ac:spMkLst>
            <pc:docMk/>
            <pc:sldMk cId="1893226187" sldId="270"/>
            <ac:spMk id="8" creationId="{94D12547-8C0E-4B67-8707-56ED710F3268}"/>
          </ac:spMkLst>
        </pc:spChg>
        <pc:spChg chg="mod">
          <ac:chgData name="Amanda Freeman" userId="S::freemana@bpl.on.ca::f3156896-63f4-4b1e-a843-68c399da62d9" providerId="AD" clId="Web-{1EFB995C-6876-4FD6-A71A-79521BE8C781}" dt="2020-01-21T14:57:48.100" v="349" actId="1076"/>
          <ac:spMkLst>
            <pc:docMk/>
            <pc:sldMk cId="1893226187" sldId="270"/>
            <ac:spMk id="12" creationId="{FBB21975-D568-4E42-94DD-E8FD2EAF7DDF}"/>
          </ac:spMkLst>
        </pc:spChg>
        <pc:picChg chg="del">
          <ac:chgData name="Amanda Freeman" userId="S::freemana@bpl.on.ca::f3156896-63f4-4b1e-a843-68c399da62d9" providerId="AD" clId="Web-{1EFB995C-6876-4FD6-A71A-79521BE8C781}" dt="2020-01-21T14:52:30.692" v="333"/>
          <ac:picMkLst>
            <pc:docMk/>
            <pc:sldMk cId="1893226187" sldId="270"/>
            <ac:picMk id="5" creationId="{487F31E7-B5CB-4E02-A2F4-2746EB8AF830}"/>
          </ac:picMkLst>
        </pc:picChg>
        <pc:picChg chg="add mod">
          <ac:chgData name="Amanda Freeman" userId="S::freemana@bpl.on.ca::f3156896-63f4-4b1e-a843-68c399da62d9" providerId="AD" clId="Web-{1EFB995C-6876-4FD6-A71A-79521BE8C781}" dt="2020-01-21T14:57:44.725" v="348" actId="1076"/>
          <ac:picMkLst>
            <pc:docMk/>
            <pc:sldMk cId="1893226187" sldId="270"/>
            <ac:picMk id="6" creationId="{D3A83DB3-72BA-4314-B79F-FA851D5E906B}"/>
          </ac:picMkLst>
        </pc:picChg>
        <pc:picChg chg="add del mod">
          <ac:chgData name="Amanda Freeman" userId="S::freemana@bpl.on.ca::f3156896-63f4-4b1e-a843-68c399da62d9" providerId="AD" clId="Web-{1EFB995C-6876-4FD6-A71A-79521BE8C781}" dt="2020-01-21T14:56:00.802" v="339"/>
          <ac:picMkLst>
            <pc:docMk/>
            <pc:sldMk cId="1893226187" sldId="270"/>
            <ac:picMk id="7" creationId="{A172DA14-A980-4526-86E9-9BD0E9F010F3}"/>
          </ac:picMkLst>
        </pc:picChg>
        <pc:picChg chg="add mod">
          <ac:chgData name="Amanda Freeman" userId="S::freemana@bpl.on.ca::f3156896-63f4-4b1e-a843-68c399da62d9" providerId="AD" clId="Web-{1EFB995C-6876-4FD6-A71A-79521BE8C781}" dt="2020-01-21T14:57:40.975" v="347" actId="1076"/>
          <ac:picMkLst>
            <pc:docMk/>
            <pc:sldMk cId="1893226187" sldId="270"/>
            <ac:picMk id="10" creationId="{0E247117-2F77-4870-8A5D-C889B742E455}"/>
          </ac:picMkLst>
        </pc:picChg>
      </pc:sldChg>
      <pc:sldChg chg="modSp modNotes">
        <pc:chgData name="Amanda Freeman" userId="S::freemana@bpl.on.ca::f3156896-63f4-4b1e-a843-68c399da62d9" providerId="AD" clId="Web-{1EFB995C-6876-4FD6-A71A-79521BE8C781}" dt="2020-01-21T14:35:46.497" v="15"/>
        <pc:sldMkLst>
          <pc:docMk/>
          <pc:sldMk cId="3579435424" sldId="278"/>
        </pc:sldMkLst>
        <pc:spChg chg="mod">
          <ac:chgData name="Amanda Freeman" userId="S::freemana@bpl.on.ca::f3156896-63f4-4b1e-a843-68c399da62d9" providerId="AD" clId="Web-{1EFB995C-6876-4FD6-A71A-79521BE8C781}" dt="2020-01-21T14:35:43.356" v="11" actId="20577"/>
          <ac:spMkLst>
            <pc:docMk/>
            <pc:sldMk cId="3579435424" sldId="278"/>
            <ac:spMk id="4" creationId="{00000000-0000-0000-0000-000000000000}"/>
          </ac:spMkLst>
        </pc:spChg>
      </pc:sldChg>
      <pc:sldChg chg="addSp delSp modSp addAnim delAnim modAnim">
        <pc:chgData name="Amanda Freeman" userId="S::freemana@bpl.on.ca::f3156896-63f4-4b1e-a843-68c399da62d9" providerId="AD" clId="Web-{1EFB995C-6876-4FD6-A71A-79521BE8C781}" dt="2020-01-21T14:42:38.812" v="239"/>
        <pc:sldMkLst>
          <pc:docMk/>
          <pc:sldMk cId="1180074838" sldId="279"/>
        </pc:sldMkLst>
        <pc:spChg chg="add mod">
          <ac:chgData name="Amanda Freeman" userId="S::freemana@bpl.on.ca::f3156896-63f4-4b1e-a843-68c399da62d9" providerId="AD" clId="Web-{1EFB995C-6876-4FD6-A71A-79521BE8C781}" dt="2020-01-21T14:38:02.029" v="25" actId="1076"/>
          <ac:spMkLst>
            <pc:docMk/>
            <pc:sldMk cId="1180074838" sldId="279"/>
            <ac:spMk id="2" creationId="{54C71206-22B5-425E-9AEA-FEFD385E1A34}"/>
          </ac:spMkLst>
        </pc:spChg>
        <pc:spChg chg="del">
          <ac:chgData name="Amanda Freeman" userId="S::freemana@bpl.on.ca::f3156896-63f4-4b1e-a843-68c399da62d9" providerId="AD" clId="Web-{1EFB995C-6876-4FD6-A71A-79521BE8C781}" dt="2020-01-21T14:37:56.748" v="24"/>
          <ac:spMkLst>
            <pc:docMk/>
            <pc:sldMk cId="1180074838" sldId="279"/>
            <ac:spMk id="6" creationId="{E30EDDB1-A590-44C9-84D1-15667B2AD4C0}"/>
          </ac:spMkLst>
        </pc:spChg>
        <pc:spChg chg="add mod">
          <ac:chgData name="Amanda Freeman" userId="S::freemana@bpl.on.ca::f3156896-63f4-4b1e-a843-68c399da62d9" providerId="AD" clId="Web-{1EFB995C-6876-4FD6-A71A-79521BE8C781}" dt="2020-01-21T14:39:01.639" v="83" actId="20577"/>
          <ac:spMkLst>
            <pc:docMk/>
            <pc:sldMk cId="1180074838" sldId="279"/>
            <ac:spMk id="8" creationId="{DBC9C983-D5CD-4264-8A4C-7843FD69B979}"/>
          </ac:spMkLst>
        </pc:spChg>
        <pc:spChg chg="del">
          <ac:chgData name="Amanda Freeman" userId="S::freemana@bpl.on.ca::f3156896-63f4-4b1e-a843-68c399da62d9" providerId="AD" clId="Web-{1EFB995C-6876-4FD6-A71A-79521BE8C781}" dt="2020-01-21T14:39:29.217" v="89"/>
          <ac:spMkLst>
            <pc:docMk/>
            <pc:sldMk cId="1180074838" sldId="279"/>
            <ac:spMk id="10" creationId="{0A26BABC-DEA7-4997-AB71-0A8D88D94EC1}"/>
          </ac:spMkLst>
        </pc:spChg>
        <pc:spChg chg="del">
          <ac:chgData name="Amanda Freeman" userId="S::freemana@bpl.on.ca::f3156896-63f4-4b1e-a843-68c399da62d9" providerId="AD" clId="Web-{1EFB995C-6876-4FD6-A71A-79521BE8C781}" dt="2020-01-21T14:40:55.358" v="167"/>
          <ac:spMkLst>
            <pc:docMk/>
            <pc:sldMk cId="1180074838" sldId="279"/>
            <ac:spMk id="12" creationId="{368255D8-968D-4DB7-ADCC-1B015D250BD9}"/>
          </ac:spMkLst>
        </pc:spChg>
        <pc:spChg chg="add del mod">
          <ac:chgData name="Amanda Freeman" userId="S::freemana@bpl.on.ca::f3156896-63f4-4b1e-a843-68c399da62d9" providerId="AD" clId="Web-{1EFB995C-6876-4FD6-A71A-79521BE8C781}" dt="2020-01-21T14:39:39.827" v="93"/>
          <ac:spMkLst>
            <pc:docMk/>
            <pc:sldMk cId="1180074838" sldId="279"/>
            <ac:spMk id="15" creationId="{EFABB7C0-6B22-4B85-90EC-17BCC8FC7C72}"/>
          </ac:spMkLst>
        </pc:spChg>
        <pc:spChg chg="mod">
          <ac:chgData name="Amanda Freeman" userId="S::freemana@bpl.on.ca::f3156896-63f4-4b1e-a843-68c399da62d9" providerId="AD" clId="Web-{1EFB995C-6876-4FD6-A71A-79521BE8C781}" dt="2020-01-21T14:40:40.030" v="161"/>
          <ac:spMkLst>
            <pc:docMk/>
            <pc:sldMk cId="1180074838" sldId="279"/>
            <ac:spMk id="17" creationId="{ACEC0714-F33C-4895-B2FA-E0DCE6EC7543}"/>
          </ac:spMkLst>
        </pc:spChg>
        <pc:spChg chg="mod">
          <ac:chgData name="Amanda Freeman" userId="S::freemana@bpl.on.ca::f3156896-63f4-4b1e-a843-68c399da62d9" providerId="AD" clId="Web-{1EFB995C-6876-4FD6-A71A-79521BE8C781}" dt="2020-01-21T14:40:52.702" v="164" actId="20577"/>
          <ac:spMkLst>
            <pc:docMk/>
            <pc:sldMk cId="1180074838" sldId="279"/>
            <ac:spMk id="18" creationId="{0E861C8B-A4D1-4130-8743-700695603B26}"/>
          </ac:spMkLst>
        </pc:spChg>
        <pc:spChg chg="add del">
          <ac:chgData name="Amanda Freeman" userId="S::freemana@bpl.on.ca::f3156896-63f4-4b1e-a843-68c399da62d9" providerId="AD" clId="Web-{1EFB995C-6876-4FD6-A71A-79521BE8C781}" dt="2020-01-21T14:41:01.530" v="169"/>
          <ac:spMkLst>
            <pc:docMk/>
            <pc:sldMk cId="1180074838" sldId="279"/>
            <ac:spMk id="21" creationId="{992BF8F4-F3FF-44DE-96DA-EFA71325FA53}"/>
          </ac:spMkLst>
        </pc:spChg>
        <pc:spChg chg="add del">
          <ac:chgData name="Amanda Freeman" userId="S::freemana@bpl.on.ca::f3156896-63f4-4b1e-a843-68c399da62d9" providerId="AD" clId="Web-{1EFB995C-6876-4FD6-A71A-79521BE8C781}" dt="2020-01-21T14:41:09.124" v="171"/>
          <ac:spMkLst>
            <pc:docMk/>
            <pc:sldMk cId="1180074838" sldId="279"/>
            <ac:spMk id="23" creationId="{0C4BE3D1-7A55-41FC-94F0-AF3A7BAF1735}"/>
          </ac:spMkLst>
        </pc:spChg>
        <pc:spChg chg="add del mod">
          <ac:chgData name="Amanda Freeman" userId="S::freemana@bpl.on.ca::f3156896-63f4-4b1e-a843-68c399da62d9" providerId="AD" clId="Web-{1EFB995C-6876-4FD6-A71A-79521BE8C781}" dt="2020-01-21T14:41:15.827" v="175"/>
          <ac:spMkLst>
            <pc:docMk/>
            <pc:sldMk cId="1180074838" sldId="279"/>
            <ac:spMk id="25" creationId="{3B267902-B448-4F72-BECD-6B4BA600EDEA}"/>
          </ac:spMkLst>
        </pc:spChg>
        <pc:spChg chg="add del mod">
          <ac:chgData name="Amanda Freeman" userId="S::freemana@bpl.on.ca::f3156896-63f4-4b1e-a843-68c399da62d9" providerId="AD" clId="Web-{1EFB995C-6876-4FD6-A71A-79521BE8C781}" dt="2020-01-21T14:41:26.624" v="179"/>
          <ac:spMkLst>
            <pc:docMk/>
            <pc:sldMk cId="1180074838" sldId="279"/>
            <ac:spMk id="27" creationId="{6D03AB4E-E436-4A51-A862-7E34153C4596}"/>
          </ac:spMkLst>
        </pc:spChg>
        <pc:spChg chg="add">
          <ac:chgData name="Amanda Freeman" userId="S::freemana@bpl.on.ca::f3156896-63f4-4b1e-a843-68c399da62d9" providerId="AD" clId="Web-{1EFB995C-6876-4FD6-A71A-79521BE8C781}" dt="2020-01-21T14:41:31.874" v="181"/>
          <ac:spMkLst>
            <pc:docMk/>
            <pc:sldMk cId="1180074838" sldId="279"/>
            <ac:spMk id="29" creationId="{002EE43D-D605-4F38-A995-E0919001FBB4}"/>
          </ac:spMkLst>
        </pc:spChg>
        <pc:spChg chg="add">
          <ac:chgData name="Amanda Freeman" userId="S::freemana@bpl.on.ca::f3156896-63f4-4b1e-a843-68c399da62d9" providerId="AD" clId="Web-{1EFB995C-6876-4FD6-A71A-79521BE8C781}" dt="2020-01-21T14:41:31.874" v="181"/>
          <ac:spMkLst>
            <pc:docMk/>
            <pc:sldMk cId="1180074838" sldId="279"/>
            <ac:spMk id="30" creationId="{80536E04-A423-452F-886A-3862397B3121}"/>
          </ac:spMkLst>
        </pc:spChg>
        <pc:spChg chg="add mod">
          <ac:chgData name="Amanda Freeman" userId="S::freemana@bpl.on.ca::f3156896-63f4-4b1e-a843-68c399da62d9" providerId="AD" clId="Web-{1EFB995C-6876-4FD6-A71A-79521BE8C781}" dt="2020-01-21T14:42:13.734" v="234"/>
          <ac:spMkLst>
            <pc:docMk/>
            <pc:sldMk cId="1180074838" sldId="279"/>
            <ac:spMk id="32" creationId="{002EE43D-D605-4F38-A995-E0919001FBB4}"/>
          </ac:spMkLst>
        </pc:spChg>
        <pc:spChg chg="add mod">
          <ac:chgData name="Amanda Freeman" userId="S::freemana@bpl.on.ca::f3156896-63f4-4b1e-a843-68c399da62d9" providerId="AD" clId="Web-{1EFB995C-6876-4FD6-A71A-79521BE8C781}" dt="2020-01-21T14:42:18.718" v="235" actId="14100"/>
          <ac:spMkLst>
            <pc:docMk/>
            <pc:sldMk cId="1180074838" sldId="279"/>
            <ac:spMk id="33" creationId="{80536E04-A423-452F-886A-3862397B3121}"/>
          </ac:spMkLst>
        </pc:spChg>
        <pc:grpChg chg="add del">
          <ac:chgData name="Amanda Freeman" userId="S::freemana@bpl.on.ca::f3156896-63f4-4b1e-a843-68c399da62d9" providerId="AD" clId="Web-{1EFB995C-6876-4FD6-A71A-79521BE8C781}" dt="2020-01-21T14:41:29.968" v="180"/>
          <ac:grpSpMkLst>
            <pc:docMk/>
            <pc:sldMk cId="1180074838" sldId="279"/>
            <ac:grpSpMk id="11" creationId="{22A3A29A-4A11-4E8C-B099-E8A7F740DC74}"/>
          </ac:grpSpMkLst>
        </pc:grpChg>
        <pc:grpChg chg="add mod">
          <ac:chgData name="Amanda Freeman" userId="S::freemana@bpl.on.ca::f3156896-63f4-4b1e-a843-68c399da62d9" providerId="AD" clId="Web-{1EFB995C-6876-4FD6-A71A-79521BE8C781}" dt="2020-01-21T14:40:20.546" v="155" actId="14100"/>
          <ac:grpSpMkLst>
            <pc:docMk/>
            <pc:sldMk cId="1180074838" sldId="279"/>
            <ac:grpSpMk id="19" creationId="{A0E2A839-1A81-4973-A446-73AFD1DC1CA0}"/>
          </ac:grpSpMkLst>
        </pc:grpChg>
        <pc:grpChg chg="add">
          <ac:chgData name="Amanda Freeman" userId="S::freemana@bpl.on.ca::f3156896-63f4-4b1e-a843-68c399da62d9" providerId="AD" clId="Web-{1EFB995C-6876-4FD6-A71A-79521BE8C781}" dt="2020-01-21T14:41:31.874" v="181"/>
          <ac:grpSpMkLst>
            <pc:docMk/>
            <pc:sldMk cId="1180074838" sldId="279"/>
            <ac:grpSpMk id="28" creationId="{10946FB9-0D4F-4128-93FC-540CC8E61272}"/>
          </ac:grpSpMkLst>
        </pc:grpChg>
        <pc:grpChg chg="add mod">
          <ac:chgData name="Amanda Freeman" userId="S::freemana@bpl.on.ca::f3156896-63f4-4b1e-a843-68c399da62d9" providerId="AD" clId="Web-{1EFB995C-6876-4FD6-A71A-79521BE8C781}" dt="2020-01-21T14:41:39.796" v="183" actId="1076"/>
          <ac:grpSpMkLst>
            <pc:docMk/>
            <pc:sldMk cId="1180074838" sldId="279"/>
            <ac:grpSpMk id="31" creationId="{10946FB9-0D4F-4128-93FC-540CC8E61272}"/>
          </ac:grpSpMkLst>
        </pc:grpChg>
      </pc:sldChg>
      <pc:sldChg chg="addSp delSp modSp addAnim delAnim modAnim">
        <pc:chgData name="Amanda Freeman" userId="S::freemana@bpl.on.ca::f3156896-63f4-4b1e-a843-68c399da62d9" providerId="AD" clId="Web-{1EFB995C-6876-4FD6-A71A-79521BE8C781}" dt="2020-01-21T14:44:37.610" v="258"/>
        <pc:sldMkLst>
          <pc:docMk/>
          <pc:sldMk cId="234052474" sldId="280"/>
        </pc:sldMkLst>
        <pc:spChg chg="del">
          <ac:chgData name="Amanda Freeman" userId="S::freemana@bpl.on.ca::f3156896-63f4-4b1e-a843-68c399da62d9" providerId="AD" clId="Web-{1EFB995C-6876-4FD6-A71A-79521BE8C781}" dt="2020-01-21T14:42:54.031" v="240"/>
          <ac:spMkLst>
            <pc:docMk/>
            <pc:sldMk cId="234052474" sldId="280"/>
            <ac:spMk id="2" creationId="{5E76970C-4F91-4CC5-A4FC-AE1EBFC9771A}"/>
          </ac:spMkLst>
        </pc:spChg>
        <pc:spChg chg="del">
          <ac:chgData name="Amanda Freeman" userId="S::freemana@bpl.on.ca::f3156896-63f4-4b1e-a843-68c399da62d9" providerId="AD" clId="Web-{1EFB995C-6876-4FD6-A71A-79521BE8C781}" dt="2020-01-21T14:42:54.984" v="241"/>
          <ac:spMkLst>
            <pc:docMk/>
            <pc:sldMk cId="234052474" sldId="280"/>
            <ac:spMk id="4" creationId="{C728B08A-7730-40F9-B072-17D3AC56C9D1}"/>
          </ac:spMkLst>
        </pc:spChg>
        <pc:spChg chg="add del">
          <ac:chgData name="Amanda Freeman" userId="S::freemana@bpl.on.ca::f3156896-63f4-4b1e-a843-68c399da62d9" providerId="AD" clId="Web-{1EFB995C-6876-4FD6-A71A-79521BE8C781}" dt="2020-01-21T14:43:40.406" v="247"/>
          <ac:spMkLst>
            <pc:docMk/>
            <pc:sldMk cId="234052474" sldId="280"/>
            <ac:spMk id="5" creationId="{33D00A43-5EAC-4A09-945C-CA22C10B32F7}"/>
          </ac:spMkLst>
        </pc:spChg>
        <pc:spChg chg="add del">
          <ac:chgData name="Amanda Freeman" userId="S::freemana@bpl.on.ca::f3156896-63f4-4b1e-a843-68c399da62d9" providerId="AD" clId="Web-{1EFB995C-6876-4FD6-A71A-79521BE8C781}" dt="2020-01-21T14:43:51.282" v="249"/>
          <ac:spMkLst>
            <pc:docMk/>
            <pc:sldMk cId="234052474" sldId="280"/>
            <ac:spMk id="6" creationId="{2F653845-D9A8-443B-9138-AA5F71C02C92}"/>
          </ac:spMkLst>
        </pc:spChg>
        <pc:spChg chg="add">
          <ac:chgData name="Amanda Freeman" userId="S::freemana@bpl.on.ca::f3156896-63f4-4b1e-a843-68c399da62d9" providerId="AD" clId="Web-{1EFB995C-6876-4FD6-A71A-79521BE8C781}" dt="2020-01-21T14:43:06.062" v="242"/>
          <ac:spMkLst>
            <pc:docMk/>
            <pc:sldMk cId="234052474" sldId="280"/>
            <ac:spMk id="9" creationId="{002EE43D-D605-4F38-A995-E0919001FBB4}"/>
          </ac:spMkLst>
        </pc:spChg>
        <pc:spChg chg="add">
          <ac:chgData name="Amanda Freeman" userId="S::freemana@bpl.on.ca::f3156896-63f4-4b1e-a843-68c399da62d9" providerId="AD" clId="Web-{1EFB995C-6876-4FD6-A71A-79521BE8C781}" dt="2020-01-21T14:43:06.062" v="242"/>
          <ac:spMkLst>
            <pc:docMk/>
            <pc:sldMk cId="234052474" sldId="280"/>
            <ac:spMk id="10" creationId="{80536E04-A423-452F-886A-3862397B3121}"/>
          </ac:spMkLst>
        </pc:spChg>
        <pc:spChg chg="add">
          <ac:chgData name="Amanda Freeman" userId="S::freemana@bpl.on.ca::f3156896-63f4-4b1e-a843-68c399da62d9" providerId="AD" clId="Web-{1EFB995C-6876-4FD6-A71A-79521BE8C781}" dt="2020-01-21T14:43:20.094" v="244"/>
          <ac:spMkLst>
            <pc:docMk/>
            <pc:sldMk cId="234052474" sldId="280"/>
            <ac:spMk id="13" creationId="{002EE43D-D605-4F38-A995-E0919001FBB4}"/>
          </ac:spMkLst>
        </pc:spChg>
        <pc:spChg chg="add">
          <ac:chgData name="Amanda Freeman" userId="S::freemana@bpl.on.ca::f3156896-63f4-4b1e-a843-68c399da62d9" providerId="AD" clId="Web-{1EFB995C-6876-4FD6-A71A-79521BE8C781}" dt="2020-01-21T14:43:20.094" v="244"/>
          <ac:spMkLst>
            <pc:docMk/>
            <pc:sldMk cId="234052474" sldId="280"/>
            <ac:spMk id="15" creationId="{80536E04-A423-452F-886A-3862397B3121}"/>
          </ac:spMkLst>
        </pc:spChg>
        <pc:spChg chg="add mod">
          <ac:chgData name="Amanda Freeman" userId="S::freemana@bpl.on.ca::f3156896-63f4-4b1e-a843-68c399da62d9" providerId="AD" clId="Web-{1EFB995C-6876-4FD6-A71A-79521BE8C781}" dt="2020-01-21T14:44:11.297" v="252" actId="1076"/>
          <ac:spMkLst>
            <pc:docMk/>
            <pc:sldMk cId="234052474" sldId="280"/>
            <ac:spMk id="19" creationId="{BBD6172C-95D6-4048-95A4-2085E159456E}"/>
          </ac:spMkLst>
        </pc:spChg>
        <pc:spChg chg="add mod">
          <ac:chgData name="Amanda Freeman" userId="S::freemana@bpl.on.ca::f3156896-63f4-4b1e-a843-68c399da62d9" providerId="AD" clId="Web-{1EFB995C-6876-4FD6-A71A-79521BE8C781}" dt="2020-01-21T14:44:11.297" v="253" actId="1076"/>
          <ac:spMkLst>
            <pc:docMk/>
            <pc:sldMk cId="234052474" sldId="280"/>
            <ac:spMk id="21" creationId="{31EF5ECC-D8F2-478B-8D0A-3C67AE4482A4}"/>
          </ac:spMkLst>
        </pc:spChg>
        <pc:grpChg chg="add mod">
          <ac:chgData name="Amanda Freeman" userId="S::freemana@bpl.on.ca::f3156896-63f4-4b1e-a843-68c399da62d9" providerId="AD" clId="Web-{1EFB995C-6876-4FD6-A71A-79521BE8C781}" dt="2020-01-21T14:43:09.625" v="243" actId="1076"/>
          <ac:grpSpMkLst>
            <pc:docMk/>
            <pc:sldMk cId="234052474" sldId="280"/>
            <ac:grpSpMk id="8" creationId="{10946FB9-0D4F-4128-93FC-540CC8E61272}"/>
          </ac:grpSpMkLst>
        </pc:grpChg>
        <pc:grpChg chg="add del">
          <ac:chgData name="Amanda Freeman" userId="S::freemana@bpl.on.ca::f3156896-63f4-4b1e-a843-68c399da62d9" providerId="AD" clId="Web-{1EFB995C-6876-4FD6-A71A-79521BE8C781}" dt="2020-01-21T14:43:34.781" v="245"/>
          <ac:grpSpMkLst>
            <pc:docMk/>
            <pc:sldMk cId="234052474" sldId="280"/>
            <ac:grpSpMk id="11" creationId="{10946FB9-0D4F-4128-93FC-540CC8E61272}"/>
          </ac:grpSpMkLst>
        </pc:grpChg>
        <pc:grpChg chg="add">
          <ac:chgData name="Amanda Freeman" userId="S::freemana@bpl.on.ca::f3156896-63f4-4b1e-a843-68c399da62d9" providerId="AD" clId="Web-{1EFB995C-6876-4FD6-A71A-79521BE8C781}" dt="2020-01-21T14:44:33.157" v="256"/>
          <ac:grpSpMkLst>
            <pc:docMk/>
            <pc:sldMk cId="234052474" sldId="280"/>
            <ac:grpSpMk id="22" creationId="{730EF38F-EA0B-4A0C-9E5D-08513B876411}"/>
          </ac:grpSpMkLst>
        </pc:grpChg>
      </pc:sldChg>
      <pc:sldChg chg="addSp delSp modSp addAnim delAnim modAnim">
        <pc:chgData name="Amanda Freeman" userId="S::freemana@bpl.on.ca::f3156896-63f4-4b1e-a843-68c399da62d9" providerId="AD" clId="Web-{1EFB995C-6876-4FD6-A71A-79521BE8C781}" dt="2020-01-21T14:47:27.611" v="298"/>
        <pc:sldMkLst>
          <pc:docMk/>
          <pc:sldMk cId="2058969557" sldId="281"/>
        </pc:sldMkLst>
        <pc:spChg chg="del">
          <ac:chgData name="Amanda Freeman" userId="S::freemana@bpl.on.ca::f3156896-63f4-4b1e-a843-68c399da62d9" providerId="AD" clId="Web-{1EFB995C-6876-4FD6-A71A-79521BE8C781}" dt="2020-01-21T14:44:48.829" v="259"/>
          <ac:spMkLst>
            <pc:docMk/>
            <pc:sldMk cId="2058969557" sldId="281"/>
            <ac:spMk id="2" creationId="{E5F8B2AD-A3FF-4083-A266-30D2C060D6CF}"/>
          </ac:spMkLst>
        </pc:spChg>
        <pc:spChg chg="add del">
          <ac:chgData name="Amanda Freeman" userId="S::freemana@bpl.on.ca::f3156896-63f4-4b1e-a843-68c399da62d9" providerId="AD" clId="Web-{1EFB995C-6876-4FD6-A71A-79521BE8C781}" dt="2020-01-21T14:44:58.376" v="262"/>
          <ac:spMkLst>
            <pc:docMk/>
            <pc:sldMk cId="2058969557" sldId="281"/>
            <ac:spMk id="4" creationId="{52D2FB79-8402-4157-9E42-21F962F2AEEC}"/>
          </ac:spMkLst>
        </pc:spChg>
        <pc:spChg chg="add mod">
          <ac:chgData name="Amanda Freeman" userId="S::freemana@bpl.on.ca::f3156896-63f4-4b1e-a843-68c399da62d9" providerId="AD" clId="Web-{1EFB995C-6876-4FD6-A71A-79521BE8C781}" dt="2020-01-21T14:45:10.220" v="265" actId="1076"/>
          <ac:spMkLst>
            <pc:docMk/>
            <pc:sldMk cId="2058969557" sldId="281"/>
            <ac:spMk id="6" creationId="{9A4D71E5-E5F1-4D77-A0E0-A2D081131FD7}"/>
          </ac:spMkLst>
        </pc:spChg>
        <pc:spChg chg="add mod">
          <ac:chgData name="Amanda Freeman" userId="S::freemana@bpl.on.ca::f3156896-63f4-4b1e-a843-68c399da62d9" providerId="AD" clId="Web-{1EFB995C-6876-4FD6-A71A-79521BE8C781}" dt="2020-01-21T14:45:10.235" v="266" actId="1076"/>
          <ac:spMkLst>
            <pc:docMk/>
            <pc:sldMk cId="2058969557" sldId="281"/>
            <ac:spMk id="9" creationId="{11DF86A6-06DB-46EB-A1BF-1945693A455E}"/>
          </ac:spMkLst>
        </pc:spChg>
        <pc:spChg chg="del">
          <ac:chgData name="Amanda Freeman" userId="S::freemana@bpl.on.ca::f3156896-63f4-4b1e-a843-68c399da62d9" providerId="AD" clId="Web-{1EFB995C-6876-4FD6-A71A-79521BE8C781}" dt="2020-01-21T14:44:50.673" v="260"/>
          <ac:spMkLst>
            <pc:docMk/>
            <pc:sldMk cId="2058969557" sldId="281"/>
            <ac:spMk id="11" creationId="{1110D758-C783-425E-8BD7-939ABB9658AD}"/>
          </ac:spMkLst>
        </pc:spChg>
        <pc:spChg chg="add mod">
          <ac:chgData name="Amanda Freeman" userId="S::freemana@bpl.on.ca::f3156896-63f4-4b1e-a843-68c399da62d9" providerId="AD" clId="Web-{1EFB995C-6876-4FD6-A71A-79521BE8C781}" dt="2020-01-21T14:45:21.954" v="269" actId="1076"/>
          <ac:spMkLst>
            <pc:docMk/>
            <pc:sldMk cId="2058969557" sldId="281"/>
            <ac:spMk id="15" creationId="{99611701-95FA-4E42-B773-320CC236D886}"/>
          </ac:spMkLst>
        </pc:spChg>
        <pc:spChg chg="add mod">
          <ac:chgData name="Amanda Freeman" userId="S::freemana@bpl.on.ca::f3156896-63f4-4b1e-a843-68c399da62d9" providerId="AD" clId="Web-{1EFB995C-6876-4FD6-A71A-79521BE8C781}" dt="2020-01-21T14:45:21.970" v="270" actId="1076"/>
          <ac:spMkLst>
            <pc:docMk/>
            <pc:sldMk cId="2058969557" sldId="281"/>
            <ac:spMk id="17" creationId="{4CBBEA82-8562-4E18-9EFF-A13B59CCB1C4}"/>
          </ac:spMkLst>
        </pc:spChg>
        <pc:grpChg chg="add">
          <ac:chgData name="Amanda Freeman" userId="S::freemana@bpl.on.ca::f3156896-63f4-4b1e-a843-68c399da62d9" providerId="AD" clId="Web-{1EFB995C-6876-4FD6-A71A-79521BE8C781}" dt="2020-01-21T14:46:23.330" v="283"/>
          <ac:grpSpMkLst>
            <pc:docMk/>
            <pc:sldMk cId="2058969557" sldId="281"/>
            <ac:grpSpMk id="18" creationId="{97AEA9B2-AAAF-46C3-A362-6D8222C86541}"/>
          </ac:grpSpMkLst>
        </pc:grpChg>
        <pc:grpChg chg="add">
          <ac:chgData name="Amanda Freeman" userId="S::freemana@bpl.on.ca::f3156896-63f4-4b1e-a843-68c399da62d9" providerId="AD" clId="Web-{1EFB995C-6876-4FD6-A71A-79521BE8C781}" dt="2020-01-21T14:46:38.861" v="286"/>
          <ac:grpSpMkLst>
            <pc:docMk/>
            <pc:sldMk cId="2058969557" sldId="281"/>
            <ac:grpSpMk id="19" creationId="{A74B1885-1D16-408C-AA4E-2C65D391A8D1}"/>
          </ac:grpSpMkLst>
        </pc:grpChg>
      </pc:sldChg>
      <pc:sldChg chg="addSp delSp modSp addAnim delAnim modAnim">
        <pc:chgData name="Amanda Freeman" userId="S::freemana@bpl.on.ca::f3156896-63f4-4b1e-a843-68c399da62d9" providerId="AD" clId="Web-{1EFB995C-6876-4FD6-A71A-79521BE8C781}" dt="2020-01-21T14:48:41.456" v="307"/>
        <pc:sldMkLst>
          <pc:docMk/>
          <pc:sldMk cId="2082269304" sldId="282"/>
        </pc:sldMkLst>
        <pc:spChg chg="del">
          <ac:chgData name="Amanda Freeman" userId="S::freemana@bpl.on.ca::f3156896-63f4-4b1e-a843-68c399da62d9" providerId="AD" clId="Web-{1EFB995C-6876-4FD6-A71A-79521BE8C781}" dt="2020-01-21T14:47:40.674" v="299"/>
          <ac:spMkLst>
            <pc:docMk/>
            <pc:sldMk cId="2082269304" sldId="282"/>
            <ac:spMk id="6" creationId="{34A4FC98-6433-4864-B17A-DB83B0474985}"/>
          </ac:spMkLst>
        </pc:spChg>
        <pc:spChg chg="del">
          <ac:chgData name="Amanda Freeman" userId="S::freemana@bpl.on.ca::f3156896-63f4-4b1e-a843-68c399da62d9" providerId="AD" clId="Web-{1EFB995C-6876-4FD6-A71A-79521BE8C781}" dt="2020-01-21T14:47:44.924" v="300"/>
          <ac:spMkLst>
            <pc:docMk/>
            <pc:sldMk cId="2082269304" sldId="282"/>
            <ac:spMk id="7" creationId="{00000000-0000-0000-0000-000000000000}"/>
          </ac:spMkLst>
        </pc:spChg>
        <pc:spChg chg="topLvl">
          <ac:chgData name="Amanda Freeman" userId="S::freemana@bpl.on.ca::f3156896-63f4-4b1e-a843-68c399da62d9" providerId="AD" clId="Web-{1EFB995C-6876-4FD6-A71A-79521BE8C781}" dt="2020-01-21T14:48:28.002" v="304"/>
          <ac:spMkLst>
            <pc:docMk/>
            <pc:sldMk cId="2082269304" sldId="282"/>
            <ac:spMk id="9" creationId="{44B96CDA-12E5-4ED4-B296-1016BE2944D6}"/>
          </ac:spMkLst>
        </pc:spChg>
        <pc:spChg chg="topLvl">
          <ac:chgData name="Amanda Freeman" userId="S::freemana@bpl.on.ca::f3156896-63f4-4b1e-a843-68c399da62d9" providerId="AD" clId="Web-{1EFB995C-6876-4FD6-A71A-79521BE8C781}" dt="2020-01-21T14:48:28.002" v="304"/>
          <ac:spMkLst>
            <pc:docMk/>
            <pc:sldMk cId="2082269304" sldId="282"/>
            <ac:spMk id="10" creationId="{34ECBC01-1C00-42C0-9965-D43D47DB0491}"/>
          </ac:spMkLst>
        </pc:spChg>
        <pc:grpChg chg="add del mod">
          <ac:chgData name="Amanda Freeman" userId="S::freemana@bpl.on.ca::f3156896-63f4-4b1e-a843-68c399da62d9" providerId="AD" clId="Web-{1EFB995C-6876-4FD6-A71A-79521BE8C781}" dt="2020-01-21T14:48:28.002" v="304"/>
          <ac:grpSpMkLst>
            <pc:docMk/>
            <pc:sldMk cId="2082269304" sldId="282"/>
            <ac:grpSpMk id="4" creationId="{B33E6D66-D6CC-4563-AFBB-266445D63DB2}"/>
          </ac:grpSpMkLst>
        </pc:grpChg>
        <pc:grpChg chg="add">
          <ac:chgData name="Amanda Freeman" userId="S::freemana@bpl.on.ca::f3156896-63f4-4b1e-a843-68c399da62d9" providerId="AD" clId="Web-{1EFB995C-6876-4FD6-A71A-79521BE8C781}" dt="2020-01-21T14:48:38.377" v="305"/>
          <ac:grpSpMkLst>
            <pc:docMk/>
            <pc:sldMk cId="2082269304" sldId="282"/>
            <ac:grpSpMk id="12" creationId="{D2540F7C-B5A9-49CD-9C71-05090A4E540E}"/>
          </ac:grpSpMkLst>
        </pc:gr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1-17T20:14:09.458"/>
    </inkml:context>
    <inkml:brush xml:id="br0">
      <inkml:brushProperty name="width" value="0.05292" units="cm"/>
      <inkml:brushProperty name="height" value="0.05292" units="cm"/>
      <inkml:brushProperty name="color" value="#FF0000"/>
    </inkml:brush>
  </inkml:definitions>
  <inkml:trace contextRef="#ctx0" brushRef="#br0">27170 12540 7569,'-21'-10'-373,"5"-6"0,5 3 373,11-3 0,21 0 0,6-8 0</inkml:trace>
  <inkml:trace contextRef="#ctx0" brushRef="#br0" timeOffset="1">26811 7563 7569,'-80'21'86,"1"-5"0,31-8 0,27-14 0,18-4 1,14-3-1,2-6 0,8-2 0,6-3 1,7 2-1,1 4 0,-1 2 0,-4-3-86,-4-2 0,-2-3 0,0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1-17T20:14:09.478"/>
    </inkml:context>
    <inkml:brush xml:id="br0">
      <inkml:brushProperty name="width" value="0.05292" units="cm"/>
      <inkml:brushProperty name="height" value="0.05292" units="cm"/>
      <inkml:brushProperty name="color" value="#FF0000"/>
    </inkml:brush>
  </inkml:definitions>
  <inkml:trace contextRef="#ctx0" brushRef="#br0">30064 7251 7498,'-24'-10'9,"0"-6"0,11-5 0,2-3 0,3 0 0,0 0 0,3 0 0,2 0 0,3 0 1,0 0-1,0 0 0,3 3 0,5 2 0,8 6 0,5 2 0,3 6 21,0 2 0,8 14 1,2 2-1,3 3 0,6 0 1,2 0-1,6 0 133,4 0-138,-4-11 1,21 14 0,-3-11-1,8-3 58,0-2 0,16-6 1,3-5-1,5-5 0,8-3-21,10 0 1,6 0 0,-57 5 0,2-2 0,3 1 0,0 0 0,3 0 0,0 0-87,6 0 1,1 0 0,1 1-1,2 1 1,1 0 0,1 2-1,3 0 1,1 2 0,6 0-1,1 2-1535,1-1 0,-1 4 1559,-3 9 0,0 3 0,9 1 0,0 2 0,-5 7 0,-1 1 0,-1-3 0,1-1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6A3F6-E4AC-4E8B-8DB2-D2F55C7CCEA3}" type="datetimeFigureOut">
              <a:rPr lang="en-US" smtClean="0"/>
              <a:t>1/21/2020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FFD660-AB81-4801-A04F-451733D00E15}" type="slidenum">
              <a:rPr lang="en-US" smtClean="0"/>
              <a:t>‹#›</a:t>
            </a:fld>
            <a:endParaRPr lang="en-US"/>
          </a:p>
        </p:txBody>
      </p:sp>
    </p:spTree>
    <p:extLst>
      <p:ext uri="{BB962C8B-B14F-4D97-AF65-F5344CB8AC3E}">
        <p14:creationId xmlns:p14="http://schemas.microsoft.com/office/powerpoint/2010/main" val="2613468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AMANDA: </a:t>
            </a:r>
          </a:p>
          <a:p>
            <a:r>
              <a:rPr lang="en-US">
                <a:cs typeface="Calibri"/>
              </a:rPr>
              <a:t>Welcome and thank you for joining us here today. Our hope for today's presentation is just as it was laid out in our session description: provide you with a very quick, very real snapshot of a practical move from a staff-focused, overly complex problem procedure and incident reporting process to a customer-focused Customer Experience Standard and simplified incident system.</a:t>
            </a:r>
          </a:p>
          <a:p>
            <a:endParaRPr lang="en-US">
              <a:cs typeface="Calibri"/>
            </a:endParaRPr>
          </a:p>
          <a:p>
            <a:r>
              <a:rPr lang="en-US">
                <a:cs typeface="Calibri"/>
              </a:rPr>
              <a:t>We're going to move through our presentation and then complete a quick group activity to give you an idea of how this new system is used at BPL. </a:t>
            </a:r>
            <a:r>
              <a:rPr lang="en-US" b="1">
                <a:cs typeface="Calibri"/>
              </a:rPr>
              <a:t>For this activity, you're going to want to have your phones ready to do some voting. </a:t>
            </a:r>
            <a:r>
              <a:rPr lang="en-US">
                <a:cs typeface="Calibri"/>
              </a:rPr>
              <a:t>We have built in time for questions and answers. As well, because libraries are awesome, non-competitive places we're happy to share all of the stuff we've brought with us today—forms, documents, whatever. We've brought paper copies for you to look at and are happy to send things digitally as well after the presentation. We'll have our email addresses up on the final slide so you can reach us next week.</a:t>
            </a:r>
          </a:p>
          <a:p>
            <a:endParaRPr lang="en-US">
              <a:cs typeface="Calibri"/>
            </a:endParaRPr>
          </a:p>
          <a:p>
            <a:r>
              <a:rPr lang="en-US">
                <a:cs typeface="Calibri"/>
              </a:rPr>
              <a:t>HAVE ON HAND:</a:t>
            </a:r>
          </a:p>
          <a:p>
            <a:pPr marL="171450" indent="-171450">
              <a:buFont typeface="Arial"/>
              <a:buChar char="•"/>
            </a:pPr>
            <a:r>
              <a:rPr lang="en-US">
                <a:cs typeface="Calibri"/>
              </a:rPr>
              <a:t>Paper copies, Customer Experience Standards-AF</a:t>
            </a:r>
          </a:p>
          <a:p>
            <a:pPr marL="171450" indent="-171450">
              <a:buFont typeface="Arial"/>
              <a:buChar char="•"/>
            </a:pPr>
            <a:r>
              <a:rPr lang="en-US">
                <a:cs typeface="Calibri"/>
              </a:rPr>
              <a:t>Paper copies, old Code of Conduct-AF</a:t>
            </a:r>
          </a:p>
          <a:p>
            <a:pPr marL="171450" indent="-171450">
              <a:buFont typeface="Arial"/>
              <a:buChar char="•"/>
            </a:pPr>
            <a:r>
              <a:rPr lang="en-US">
                <a:cs typeface="Calibri"/>
              </a:rPr>
              <a:t>Paper copies, CSG-JD</a:t>
            </a:r>
          </a:p>
          <a:p>
            <a:pPr marL="171450" indent="-171450">
              <a:buFont typeface="Arial"/>
              <a:buChar char="•"/>
            </a:pPr>
            <a:r>
              <a:rPr lang="en-US">
                <a:cs typeface="Calibri"/>
              </a:rPr>
              <a:t>Paper copies, IR Form-JD</a:t>
            </a:r>
          </a:p>
          <a:p>
            <a:pPr marL="171450" indent="-171450">
              <a:buFont typeface="Arial"/>
              <a:buChar char="•"/>
            </a:pPr>
            <a:r>
              <a:rPr lang="en-US">
                <a:cs typeface="Calibri"/>
              </a:rPr>
              <a:t>Business cards</a:t>
            </a:r>
            <a:r>
              <a:rPr lang="en-US"/>
              <a:t>-AF and JD</a:t>
            </a:r>
            <a:endParaRPr lang="en-US">
              <a:cs typeface="Calibri"/>
            </a:endParaRPr>
          </a:p>
          <a:p>
            <a:pPr marL="171450" indent="-171450">
              <a:buFont typeface="Arial"/>
              <a:buChar char="•"/>
            </a:pPr>
            <a:r>
              <a:rPr lang="en-US">
                <a:cs typeface="Calibri"/>
              </a:rPr>
              <a:t>LAPTOP-AF and JD</a:t>
            </a:r>
          </a:p>
        </p:txBody>
      </p:sp>
      <p:sp>
        <p:nvSpPr>
          <p:cNvPr id="4" name="Slide Number Placeholder 3"/>
          <p:cNvSpPr>
            <a:spLocks noGrp="1"/>
          </p:cNvSpPr>
          <p:nvPr>
            <p:ph type="sldNum" sz="quarter" idx="5"/>
          </p:nvPr>
        </p:nvSpPr>
        <p:spPr/>
        <p:txBody>
          <a:bodyPr/>
          <a:lstStyle/>
          <a:p>
            <a:fld id="{A9FFD660-AB81-4801-A04F-451733D00E15}" type="slidenum">
              <a:rPr lang="en-US" smtClean="0"/>
              <a:t>1</a:t>
            </a:fld>
            <a:endParaRPr lang="en-US"/>
          </a:p>
        </p:txBody>
      </p:sp>
    </p:spTree>
    <p:extLst>
      <p:ext uri="{BB962C8B-B14F-4D97-AF65-F5344CB8AC3E}">
        <p14:creationId xmlns:p14="http://schemas.microsoft.com/office/powerpoint/2010/main" val="4129758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JAMES:</a:t>
            </a:r>
            <a:endParaRPr lang="en-US"/>
          </a:p>
          <a:p>
            <a:r>
              <a:rPr lang="en-US">
                <a:cs typeface="Calibri"/>
              </a:rPr>
              <a:t>The Incident report form prior to 2019 was a word document with fields for names, witnesses, descriptions, and so on. The form left a lot of white space for staff to fill in the details. And staff filled in the details.</a:t>
            </a:r>
            <a:endParaRPr lang="en-US"/>
          </a:p>
          <a:p>
            <a:endParaRPr lang="en-US">
              <a:cs typeface="Calibri"/>
            </a:endParaRPr>
          </a:p>
          <a:p>
            <a:r>
              <a:rPr lang="en-US">
                <a:cs typeface="Calibri"/>
              </a:rPr>
              <a:t>What should have been a report about an incident instead came together as a descriptive short story form multiple perspectives. The forms included such details as "I was in the back room eating a snack..." or "I had just come back from helping a customer with the printer when..." </a:t>
            </a:r>
          </a:p>
          <a:p>
            <a:endParaRPr lang="en-US">
              <a:cs typeface="Calibri"/>
            </a:endParaRPr>
          </a:p>
          <a:p>
            <a:r>
              <a:rPr lang="en-US">
                <a:cs typeface="Calibri"/>
              </a:rPr>
              <a:t>Each time an "incident" occurred – and from Amanda said earlier, you can gather this was often – the person in charge wrote up the incident report and gathered multiple staff perspectives. The process also called for these reports to be submitted within 24 hours, which often meant that multiple staff members would stay late compiling their side of the story for the person in charge before they left for the evening. </a:t>
            </a:r>
          </a:p>
          <a:p>
            <a:endParaRPr lang="en-US">
              <a:cs typeface="Calibri"/>
            </a:endParaRPr>
          </a:p>
          <a:p>
            <a:r>
              <a:rPr lang="en-US">
                <a:cs typeface="Calibri"/>
              </a:rPr>
              <a:t>As well, when these incidents were posted, they were posted with staff and customer names for all BPL staff to see. The posted incidents were some of the most read documents on our intranet. </a:t>
            </a:r>
          </a:p>
        </p:txBody>
      </p:sp>
      <p:sp>
        <p:nvSpPr>
          <p:cNvPr id="4" name="Slide Number Placeholder 3"/>
          <p:cNvSpPr>
            <a:spLocks noGrp="1"/>
          </p:cNvSpPr>
          <p:nvPr>
            <p:ph type="sldNum" sz="quarter" idx="5"/>
          </p:nvPr>
        </p:nvSpPr>
        <p:spPr/>
        <p:txBody>
          <a:bodyPr/>
          <a:lstStyle/>
          <a:p>
            <a:fld id="{A9FFD660-AB81-4801-A04F-451733D00E15}" type="slidenum">
              <a:rPr lang="en-US" smtClean="0"/>
              <a:t>10</a:t>
            </a:fld>
            <a:endParaRPr lang="en-US"/>
          </a:p>
        </p:txBody>
      </p:sp>
    </p:spTree>
    <p:extLst>
      <p:ext uri="{BB962C8B-B14F-4D97-AF65-F5344CB8AC3E}">
        <p14:creationId xmlns:p14="http://schemas.microsoft.com/office/powerpoint/2010/main" val="3296131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JAMES:</a:t>
            </a:r>
          </a:p>
          <a:p>
            <a:endParaRPr lang="en-US">
              <a:cs typeface="Calibri"/>
            </a:endParaRPr>
          </a:p>
        </p:txBody>
      </p:sp>
      <p:sp>
        <p:nvSpPr>
          <p:cNvPr id="4" name="Slide Number Placeholder 3"/>
          <p:cNvSpPr>
            <a:spLocks noGrp="1"/>
          </p:cNvSpPr>
          <p:nvPr>
            <p:ph type="sldNum" sz="quarter" idx="10"/>
          </p:nvPr>
        </p:nvSpPr>
        <p:spPr/>
        <p:txBody>
          <a:bodyPr/>
          <a:lstStyle/>
          <a:p>
            <a:fld id="{A9FFD660-AB81-4801-A04F-451733D00E15}" type="slidenum">
              <a:rPr lang="en-US" smtClean="0"/>
              <a:t>11</a:t>
            </a:fld>
            <a:endParaRPr lang="en-US"/>
          </a:p>
        </p:txBody>
      </p:sp>
    </p:spTree>
    <p:extLst>
      <p:ext uri="{BB962C8B-B14F-4D97-AF65-F5344CB8AC3E}">
        <p14:creationId xmlns:p14="http://schemas.microsoft.com/office/powerpoint/2010/main" val="2564313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JAMES:</a:t>
            </a:r>
          </a:p>
          <a:p>
            <a:r>
              <a:rPr lang="en-US">
                <a:cs typeface="Calibri"/>
              </a:rPr>
              <a:t>And now we approach everyone’s </a:t>
            </a:r>
            <a:r>
              <a:rPr lang="en-US" err="1">
                <a:cs typeface="Calibri"/>
              </a:rPr>
              <a:t>favourite</a:t>
            </a:r>
            <a:r>
              <a:rPr lang="en-US">
                <a:cs typeface="Calibri"/>
              </a:rPr>
              <a:t> part of any given project – rolling out the training sessions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cs typeface="Calibri"/>
              </a:rPr>
              <a:t>- Training sessions were held for all staff (excluding pages)at every location </a:t>
            </a:r>
          </a:p>
          <a:p>
            <a:endParaRPr lang="en-US">
              <a:cs typeface="Calibri"/>
            </a:endParaRPr>
          </a:p>
          <a:p>
            <a:pPr marL="171450" indent="-171450">
              <a:buFontTx/>
              <a:buChar char="-"/>
            </a:pPr>
            <a:r>
              <a:rPr lang="en-US">
                <a:cs typeface="Calibri"/>
              </a:rPr>
              <a:t>Along with an overview of why we were changing and what the new form would look like, we wanted to use the training sessions to get staff to use their judgement – is the situation they are dealing with actually an incident? </a:t>
            </a:r>
          </a:p>
          <a:p>
            <a:pPr marL="171450" indent="-171450">
              <a:buFontTx/>
              <a:buChar char="-"/>
            </a:pPr>
            <a:r>
              <a:rPr lang="en-US">
                <a:cs typeface="Calibri"/>
              </a:rPr>
              <a:t>We chose a green yellow red approach to the new incident reports</a:t>
            </a:r>
          </a:p>
          <a:p>
            <a:pPr marL="628650" lvl="1" indent="-171450">
              <a:buFontTx/>
              <a:buChar char="-"/>
            </a:pPr>
            <a:r>
              <a:rPr lang="en-US">
                <a:cs typeface="Calibri"/>
              </a:rPr>
              <a:t>Green – the situation is normal (for public libraries)</a:t>
            </a:r>
          </a:p>
          <a:p>
            <a:pPr marL="628650" lvl="1" indent="-171450">
              <a:buFontTx/>
              <a:buChar char="-"/>
            </a:pPr>
            <a:r>
              <a:rPr lang="en-US">
                <a:cs typeface="Calibri"/>
              </a:rPr>
              <a:t>Yellow – keep an eye on the situation – it may escalate</a:t>
            </a:r>
          </a:p>
          <a:p>
            <a:pPr marL="628650" lvl="1" indent="-171450">
              <a:buFontTx/>
              <a:buChar char="-"/>
            </a:pPr>
            <a:r>
              <a:rPr lang="en-US">
                <a:cs typeface="Calibri"/>
              </a:rPr>
              <a:t>Red – action and incident report required </a:t>
            </a:r>
          </a:p>
          <a:p>
            <a:pPr marL="628650" lvl="1" indent="-171450">
              <a:buFontTx/>
              <a:buChar char="-"/>
            </a:pPr>
            <a:endParaRPr lang="en-US">
              <a:cs typeface="Calibri"/>
            </a:endParaRPr>
          </a:p>
          <a:p>
            <a:pPr marL="171450" lvl="0" indent="-171450">
              <a:buFontTx/>
              <a:buChar char="-"/>
            </a:pPr>
            <a:r>
              <a:rPr lang="en-US">
                <a:cs typeface="Calibri"/>
              </a:rPr>
              <a:t>Since this training we have used Green/Yellow/Red for other training sessions as well. Establishing it as a part of our lexicon- is this a green situation? Is this a yellow situation?</a:t>
            </a:r>
          </a:p>
          <a:p>
            <a:pPr marL="628650" lvl="1" indent="-171450">
              <a:buFontTx/>
              <a:buChar char="-"/>
            </a:pPr>
            <a:r>
              <a:rPr lang="en-US">
                <a:cs typeface="Calibri"/>
              </a:rPr>
              <a:t>As an aside – our Customer Support Guidelines are in yellow binders. Generally, if you are consulting the guidelines you would be in a yellow situation</a:t>
            </a:r>
          </a:p>
          <a:p>
            <a:pPr marL="628650" lvl="1" indent="-171450">
              <a:buFontTx/>
              <a:buChar char="-"/>
            </a:pPr>
            <a:r>
              <a:rPr lang="en-US">
                <a:cs typeface="Calibri"/>
              </a:rPr>
              <a:t>Our emergency procedures are in red binders and some branches have their person in charge/go to binders in green (another project for another time)</a:t>
            </a:r>
          </a:p>
          <a:p>
            <a:pPr marL="171450" indent="-171450">
              <a:buFontTx/>
              <a:buChar char="-"/>
            </a:pPr>
            <a:endParaRPr lang="en-US">
              <a:cs typeface="Calibri"/>
            </a:endParaRPr>
          </a:p>
        </p:txBody>
      </p:sp>
      <p:sp>
        <p:nvSpPr>
          <p:cNvPr id="4" name="Slide Number Placeholder 3"/>
          <p:cNvSpPr>
            <a:spLocks noGrp="1"/>
          </p:cNvSpPr>
          <p:nvPr>
            <p:ph type="sldNum" sz="quarter" idx="10"/>
          </p:nvPr>
        </p:nvSpPr>
        <p:spPr/>
        <p:txBody>
          <a:bodyPr/>
          <a:lstStyle/>
          <a:p>
            <a:fld id="{A9FFD660-AB81-4801-A04F-451733D00E15}" type="slidenum">
              <a:rPr lang="en-US" smtClean="0"/>
              <a:t>12</a:t>
            </a:fld>
            <a:endParaRPr lang="en-US"/>
          </a:p>
        </p:txBody>
      </p:sp>
    </p:spTree>
    <p:extLst>
      <p:ext uri="{BB962C8B-B14F-4D97-AF65-F5344CB8AC3E}">
        <p14:creationId xmlns:p14="http://schemas.microsoft.com/office/powerpoint/2010/main" val="3432862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JAMES</a:t>
            </a:r>
          </a:p>
          <a:p>
            <a:endParaRPr lang="en-US">
              <a:cs typeface="Calibri"/>
            </a:endParaRPr>
          </a:p>
          <a:p>
            <a:r>
              <a:rPr lang="en-US" b="1"/>
              <a:t>Note</a:t>
            </a:r>
            <a:r>
              <a:rPr lang="en-US"/>
              <a:t>: Use your judgement—there are no right and wrong answers! When giving your answer, include your rationale.</a:t>
            </a:r>
          </a:p>
        </p:txBody>
      </p:sp>
    </p:spTree>
    <p:extLst>
      <p:ext uri="{BB962C8B-B14F-4D97-AF65-F5344CB8AC3E}">
        <p14:creationId xmlns:p14="http://schemas.microsoft.com/office/powerpoint/2010/main" val="3260294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a:cs typeface="Calibri"/>
              </a:rPr>
              <a:t>JAMES:</a:t>
            </a:r>
            <a:endParaRPr lang="en-US"/>
          </a:p>
          <a:p>
            <a:r>
              <a:rPr lang="en-US">
                <a:cs typeface="Calibri"/>
              </a:rPr>
              <a:t>First scenario: [READ]</a:t>
            </a:r>
            <a:endParaRPr lang="en-US"/>
          </a:p>
          <a:p>
            <a:r>
              <a:rPr lang="en-US"/>
              <a:t>There is no incident to report here. Angry (even rude) customers can be uncomfortable and stressful to deal with but there is no “major violation of our Customer Service Guidelines”.</a:t>
            </a:r>
          </a:p>
          <a:p>
            <a:endParaRPr lang="en-US">
              <a:cs typeface="Calibri" panose="020F0502020204030204"/>
            </a:endParaRPr>
          </a:p>
          <a:p>
            <a:r>
              <a:rPr lang="en-US"/>
              <a:t>There is no incident to report. Begin following CSGs for "Verbal Abuse/Harassment" and "Managing Challenging Customers“. LOD should debrief their TL or Manager later and use this as a customer service strategy at next branch meeting.</a:t>
            </a:r>
            <a:endParaRPr lang="en-US">
              <a:cs typeface="Calibri"/>
            </a:endParaRPr>
          </a:p>
          <a:p>
            <a:endParaRPr lang="en-US">
              <a:cs typeface="Calibri"/>
            </a:endParaRPr>
          </a:p>
          <a:p>
            <a:r>
              <a:rPr lang="en-US"/>
              <a:t>An incident report would be filed as it is now a serious violation of the CSG: ‘Harassment and verbal abuse’ after a warning has been issued, and ‘Staff feeling unsafe’. At BPL, when the situation moves from a warning to asking a customer to leave for the day, we consider that a major violation of our CSG.</a:t>
            </a:r>
            <a:endParaRPr lang="en-US">
              <a:cs typeface="Calibri"/>
            </a:endParaRPr>
          </a:p>
        </p:txBody>
      </p:sp>
    </p:spTree>
    <p:extLst>
      <p:ext uri="{BB962C8B-B14F-4D97-AF65-F5344CB8AC3E}">
        <p14:creationId xmlns:p14="http://schemas.microsoft.com/office/powerpoint/2010/main" val="1385271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JAMES:</a:t>
            </a:r>
          </a:p>
          <a:p>
            <a:r>
              <a:rPr lang="en-US"/>
              <a:t>Second scenario: [READ]</a:t>
            </a:r>
          </a:p>
          <a:p>
            <a:endParaRPr lang="en-US"/>
          </a:p>
          <a:p>
            <a:r>
              <a:rPr lang="en-US"/>
              <a:t>There is no incident to report here. Although it is a disturbance, there has been no “major violation of our CSG”.</a:t>
            </a:r>
          </a:p>
          <a:p>
            <a:endParaRPr lang="en-US">
              <a:cs typeface="Calibri" panose="020F0502020204030204"/>
            </a:endParaRPr>
          </a:p>
          <a:p>
            <a:r>
              <a:rPr lang="en-US"/>
              <a:t>An incident report would be filed as it is now a serious violation of the CSG and illegal activity: vandalism..</a:t>
            </a:r>
          </a:p>
        </p:txBody>
      </p:sp>
    </p:spTree>
    <p:extLst>
      <p:ext uri="{BB962C8B-B14F-4D97-AF65-F5344CB8AC3E}">
        <p14:creationId xmlns:p14="http://schemas.microsoft.com/office/powerpoint/2010/main" val="3386750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JAMES:</a:t>
            </a:r>
          </a:p>
          <a:p>
            <a:r>
              <a:rPr lang="en-US"/>
              <a:t>Second scenario: [READ]</a:t>
            </a:r>
          </a:p>
          <a:p>
            <a:endParaRPr lang="en-US"/>
          </a:p>
          <a:p>
            <a:r>
              <a:rPr lang="en-US"/>
              <a:t>This is </a:t>
            </a:r>
            <a:r>
              <a:rPr lang="en-US" b="1"/>
              <a:t>GREEN</a:t>
            </a:r>
            <a:r>
              <a:rPr lang="en-US"/>
              <a:t>. There is no incident to report here. </a:t>
            </a:r>
          </a:p>
          <a:p>
            <a:endParaRPr lang="en-US"/>
          </a:p>
          <a:p>
            <a:r>
              <a:rPr lang="en-US"/>
              <a:t>This is </a:t>
            </a:r>
            <a:r>
              <a:rPr lang="en-US" b="1"/>
              <a:t>YELLOW</a:t>
            </a:r>
            <a:r>
              <a:rPr lang="en-US"/>
              <a:t>. There is still no incident to report, although we are now following the CSG for either "Customer under the influence" or "Managing Challenging Customers“. The LOD should debrief their TL or Manager later and use this as a customer service strategy at next branch meeting. </a:t>
            </a:r>
          </a:p>
        </p:txBody>
      </p:sp>
    </p:spTree>
    <p:extLst>
      <p:ext uri="{BB962C8B-B14F-4D97-AF65-F5344CB8AC3E}">
        <p14:creationId xmlns:p14="http://schemas.microsoft.com/office/powerpoint/2010/main" val="2796621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JAMES:</a:t>
            </a:r>
          </a:p>
          <a:p>
            <a:r>
              <a:rPr lang="en-US"/>
              <a:t>Second scenario: [READ]</a:t>
            </a:r>
          </a:p>
          <a:p>
            <a:endParaRPr lang="en-US"/>
          </a:p>
          <a:p>
            <a:r>
              <a:rPr lang="en-US"/>
              <a:t>This is </a:t>
            </a:r>
            <a:r>
              <a:rPr lang="en-US" b="1"/>
              <a:t>GREEN</a:t>
            </a:r>
            <a:r>
              <a:rPr lang="en-US"/>
              <a:t>. There is no incident to report here. </a:t>
            </a:r>
          </a:p>
        </p:txBody>
      </p:sp>
    </p:spTree>
    <p:extLst>
      <p:ext uri="{BB962C8B-B14F-4D97-AF65-F5344CB8AC3E}">
        <p14:creationId xmlns:p14="http://schemas.microsoft.com/office/powerpoint/2010/main" val="3410643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a:lnSpc>
                <a:spcPct val="100000"/>
              </a:lnSpc>
              <a:spcBef>
                <a:spcPts val="0"/>
              </a:spcBef>
              <a:spcAft>
                <a:spcPts val="0"/>
              </a:spcAft>
              <a:buClrTx/>
              <a:buSzTx/>
              <a:buNone/>
              <a:tabLst/>
              <a:defRPr/>
            </a:pPr>
            <a:r>
              <a:rPr lang="en-US"/>
              <a:t>AMANDA:</a:t>
            </a:r>
          </a:p>
          <a:p>
            <a:pPr>
              <a:defRPr/>
            </a:pPr>
            <a:endParaRPr lang="en-US">
              <a:cs typeface="Calibri"/>
            </a:endParaRPr>
          </a:p>
          <a:p>
            <a:pPr>
              <a:defRPr/>
            </a:pPr>
            <a:r>
              <a:rPr lang="en-US">
                <a:cs typeface="Calibri"/>
              </a:rPr>
              <a:t>We have seen a serious reduction in the frequency of incident reports. In 2019 there were 32 total incidents across 6.5 branches compared to 92 in 2018.</a:t>
            </a:r>
          </a:p>
          <a:p>
            <a:pPr>
              <a:defRPr/>
            </a:pPr>
            <a:endParaRPr lang="en-US">
              <a:cs typeface="Calibri"/>
            </a:endParaRPr>
          </a:p>
          <a:p>
            <a:pPr>
              <a:defRPr/>
            </a:pPr>
            <a:r>
              <a:rPr lang="en-US">
                <a:cs typeface="Calibri"/>
              </a:rPr>
              <a:t>Fewer calls to Person In Charge phone (system in place for escalating situations). Staff are more empowered to handle incidents on the spot rather than referring because there isn't the gloom of "oh goodness, I’m going to need to follow this conversation with an incident report..."</a:t>
            </a:r>
          </a:p>
          <a:p>
            <a:pPr>
              <a:defRPr/>
            </a:pPr>
            <a:endParaRPr lang="en-US">
              <a:cs typeface="Calibri"/>
            </a:endParaRPr>
          </a:p>
          <a:p>
            <a:pPr>
              <a:defRPr/>
            </a:pPr>
            <a:r>
              <a:rPr lang="en-US">
                <a:cs typeface="Calibri"/>
              </a:rPr>
              <a:t>Staff aren't looking for problems.  The new process has created a more positive environment for all. Even better, customers (known to them or not) aren't being flagged when they walk in. Because incident reports aren't being shared as widely, there are more fresh starts for everyone involved.</a:t>
            </a:r>
          </a:p>
          <a:p>
            <a:pPr>
              <a:defRPr/>
            </a:pPr>
            <a:endParaRPr lang="en-US">
              <a:cs typeface="Calibri"/>
            </a:endParaRPr>
          </a:p>
          <a:p>
            <a:pPr>
              <a:defRPr/>
            </a:pPr>
            <a:r>
              <a:rPr lang="en-US">
                <a:cs typeface="Calibri"/>
              </a:rPr>
              <a:t>When information does need to be shared, it's shared with those who NEED to know. With the built in debrief of all relevant incident reports and customer service strategies at branch meetings, staff get more of an opportunity to problem solve as a group and to come together with a team approach to challenging situations and customers. This translates into a healthier workplace as well as overall improved customer service.</a:t>
            </a:r>
          </a:p>
          <a:p>
            <a:pPr>
              <a:defRPr/>
            </a:pPr>
            <a:endParaRPr lang="en-US">
              <a:cs typeface="Calibri"/>
            </a:endParaRPr>
          </a:p>
        </p:txBody>
      </p:sp>
      <p:sp>
        <p:nvSpPr>
          <p:cNvPr id="4" name="Slide Number Placeholder 3"/>
          <p:cNvSpPr>
            <a:spLocks noGrp="1"/>
          </p:cNvSpPr>
          <p:nvPr>
            <p:ph type="sldNum" sz="quarter" idx="10"/>
          </p:nvPr>
        </p:nvSpPr>
        <p:spPr/>
        <p:txBody>
          <a:bodyPr/>
          <a:lstStyle/>
          <a:p>
            <a:fld id="{A9FFD660-AB81-4801-A04F-451733D00E15}" type="slidenum">
              <a:rPr lang="en-US" smtClean="0"/>
              <a:t>18</a:t>
            </a:fld>
            <a:endParaRPr lang="en-US"/>
          </a:p>
        </p:txBody>
      </p:sp>
    </p:spTree>
    <p:extLst>
      <p:ext uri="{BB962C8B-B14F-4D97-AF65-F5344CB8AC3E}">
        <p14:creationId xmlns:p14="http://schemas.microsoft.com/office/powerpoint/2010/main" val="2366483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AMANDA:</a:t>
            </a:r>
            <a:endParaRPr lang="en-US"/>
          </a:p>
          <a:p>
            <a:r>
              <a:rPr lang="en-US">
                <a:cs typeface="Calibri"/>
              </a:rPr>
              <a:t>The agenda for today is pretty straight forward:</a:t>
            </a:r>
            <a:endParaRPr lang="en-US"/>
          </a:p>
          <a:p>
            <a:pPr marL="171450" indent="-171450">
              <a:lnSpc>
                <a:spcPct val="90000"/>
              </a:lnSpc>
              <a:spcBef>
                <a:spcPts val="1000"/>
              </a:spcBef>
              <a:buFont typeface="Arial"/>
              <a:buChar char="•"/>
            </a:pPr>
            <a:r>
              <a:rPr lang="en-US"/>
              <a:t>We'll review our OLD: Code of Conduct and Problem Procedure Manual</a:t>
            </a:r>
            <a:endParaRPr lang="en-US">
              <a:cs typeface="Calibri"/>
            </a:endParaRPr>
          </a:p>
          <a:p>
            <a:pPr marL="171450" indent="-171450">
              <a:lnSpc>
                <a:spcPct val="90000"/>
              </a:lnSpc>
              <a:spcBef>
                <a:spcPts val="1000"/>
              </a:spcBef>
              <a:buFont typeface="Arial"/>
              <a:buChar char="•"/>
            </a:pPr>
            <a:r>
              <a:rPr lang="en-US"/>
              <a:t>We'll identify issues and pressure points related to that system and explain why we decided to update it</a:t>
            </a:r>
            <a:endParaRPr lang="en-US">
              <a:cs typeface="Calibri"/>
            </a:endParaRPr>
          </a:p>
          <a:p>
            <a:pPr marL="171450" indent="-171450">
              <a:lnSpc>
                <a:spcPct val="90000"/>
              </a:lnSpc>
              <a:spcBef>
                <a:spcPts val="1000"/>
              </a:spcBef>
              <a:buFont typeface="Arial"/>
              <a:buChar char="•"/>
            </a:pPr>
            <a:r>
              <a:rPr lang="en-US"/>
              <a:t>We'll review of the NEW: Customer Experience Standards and Customer Service Guidelines as well as the NEW: updated Incident Reporting Process</a:t>
            </a:r>
            <a:endParaRPr lang="en-US">
              <a:cs typeface="Calibri" panose="020F0502020204030204"/>
            </a:endParaRPr>
          </a:p>
          <a:p>
            <a:pPr marL="628650" lvl="1" indent="-171450">
              <a:lnSpc>
                <a:spcPct val="90000"/>
              </a:lnSpc>
              <a:spcBef>
                <a:spcPts val="500"/>
              </a:spcBef>
              <a:buFont typeface="Arial"/>
              <a:buChar char="•"/>
            </a:pPr>
            <a:r>
              <a:rPr lang="en-US"/>
              <a:t>We'll show you the new form</a:t>
            </a:r>
            <a:endParaRPr lang="en-US">
              <a:cs typeface="Calibri"/>
            </a:endParaRPr>
          </a:p>
          <a:p>
            <a:pPr marL="628650" lvl="1" indent="-171450">
              <a:lnSpc>
                <a:spcPct val="90000"/>
              </a:lnSpc>
              <a:spcBef>
                <a:spcPts val="500"/>
              </a:spcBef>
              <a:buFont typeface="Arial"/>
              <a:buChar char="•"/>
            </a:pPr>
            <a:r>
              <a:rPr lang="en-US"/>
              <a:t>Go over the submission, tracking, debriefing process</a:t>
            </a:r>
            <a:endParaRPr lang="en-US">
              <a:cs typeface="Calibri"/>
            </a:endParaRPr>
          </a:p>
          <a:p>
            <a:pPr marL="628650" lvl="1" indent="-171450">
              <a:lnSpc>
                <a:spcPct val="90000"/>
              </a:lnSpc>
              <a:spcBef>
                <a:spcPts val="500"/>
              </a:spcBef>
              <a:buFont typeface="Arial"/>
              <a:buChar char="•"/>
            </a:pPr>
            <a:r>
              <a:rPr lang="en-US"/>
              <a:t>And we'll explain what's changed and how the system has improved</a:t>
            </a:r>
            <a:endParaRPr lang="en-US">
              <a:cs typeface="Calibri"/>
            </a:endParaRPr>
          </a:p>
          <a:p>
            <a:pPr marL="171450" indent="-171450">
              <a:lnSpc>
                <a:spcPct val="90000"/>
              </a:lnSpc>
              <a:spcBef>
                <a:spcPts val="1000"/>
              </a:spcBef>
              <a:buFont typeface="Arial"/>
              <a:buChar char="•"/>
            </a:pPr>
            <a:r>
              <a:rPr lang="en-US"/>
              <a:t>We'll complete what we refer to as a 'Green, Yellow, Red' group activity</a:t>
            </a:r>
            <a:endParaRPr lang="en-US">
              <a:cs typeface="Calibri"/>
            </a:endParaRPr>
          </a:p>
          <a:p>
            <a:pPr marL="171450" indent="-171450">
              <a:lnSpc>
                <a:spcPct val="90000"/>
              </a:lnSpc>
              <a:spcBef>
                <a:spcPts val="1000"/>
              </a:spcBef>
              <a:buFont typeface="Arial"/>
              <a:buChar char="•"/>
            </a:pPr>
            <a:r>
              <a:rPr lang="en-US"/>
              <a:t>And finally, we'll have time for some questions and answers. </a:t>
            </a:r>
          </a:p>
        </p:txBody>
      </p:sp>
      <p:sp>
        <p:nvSpPr>
          <p:cNvPr id="4" name="Slide Number Placeholder 3"/>
          <p:cNvSpPr>
            <a:spLocks noGrp="1"/>
          </p:cNvSpPr>
          <p:nvPr>
            <p:ph type="sldNum" sz="quarter" idx="5"/>
          </p:nvPr>
        </p:nvSpPr>
        <p:spPr/>
        <p:txBody>
          <a:bodyPr/>
          <a:lstStyle/>
          <a:p>
            <a:fld id="{A9FFD660-AB81-4801-A04F-451733D00E15}" type="slidenum">
              <a:rPr lang="en-US" smtClean="0"/>
              <a:t>2</a:t>
            </a:fld>
            <a:endParaRPr lang="en-US"/>
          </a:p>
        </p:txBody>
      </p:sp>
    </p:spTree>
    <p:extLst>
      <p:ext uri="{BB962C8B-B14F-4D97-AF65-F5344CB8AC3E}">
        <p14:creationId xmlns:p14="http://schemas.microsoft.com/office/powerpoint/2010/main" val="301004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JAMES:</a:t>
            </a:r>
          </a:p>
          <a:p>
            <a:endParaRPr lang="en-US">
              <a:cs typeface="Calibri"/>
            </a:endParaRPr>
          </a:p>
          <a:p>
            <a:r>
              <a:rPr lang="en-US">
                <a:cs typeface="Calibri"/>
              </a:rPr>
              <a:t>A brief introduction to our </a:t>
            </a:r>
            <a:r>
              <a:rPr lang="en-US" err="1">
                <a:cs typeface="Calibri"/>
              </a:rPr>
              <a:t>orgnaization</a:t>
            </a:r>
          </a:p>
        </p:txBody>
      </p:sp>
      <p:sp>
        <p:nvSpPr>
          <p:cNvPr id="4" name="Slide Number Placeholder 3"/>
          <p:cNvSpPr>
            <a:spLocks noGrp="1"/>
          </p:cNvSpPr>
          <p:nvPr>
            <p:ph type="sldNum" sz="quarter" idx="5"/>
          </p:nvPr>
        </p:nvSpPr>
        <p:spPr/>
        <p:txBody>
          <a:bodyPr/>
          <a:lstStyle/>
          <a:p>
            <a:fld id="{A9FFD660-AB81-4801-A04F-451733D00E15}" type="slidenum">
              <a:rPr lang="en-US" smtClean="0"/>
              <a:t>3</a:t>
            </a:fld>
            <a:endParaRPr lang="en-US"/>
          </a:p>
        </p:txBody>
      </p:sp>
    </p:spTree>
    <p:extLst>
      <p:ext uri="{BB962C8B-B14F-4D97-AF65-F5344CB8AC3E}">
        <p14:creationId xmlns:p14="http://schemas.microsoft.com/office/powerpoint/2010/main" val="845024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AMANDA:</a:t>
            </a:r>
            <a:endParaRPr lang="en-US"/>
          </a:p>
          <a:p>
            <a:r>
              <a:rPr lang="en-US">
                <a:cs typeface="Calibri"/>
              </a:rPr>
              <a:t>Almost all public spaces have some sort of Code of Conduct: no shirt, no shoes, no service, if you will. The intent of this Code </a:t>
            </a:r>
            <a:r>
              <a:rPr lang="en-US"/>
              <a:t>is to develop and maintain a standard of </a:t>
            </a:r>
            <a:r>
              <a:rPr lang="en-US" b="1"/>
              <a:t>conduct</a:t>
            </a:r>
            <a:r>
              <a:rPr lang="en-US"/>
              <a:t> that is acceptable to the company, its customers and employees; and to give employees something to support their decision making. </a:t>
            </a:r>
          </a:p>
          <a:p>
            <a:endParaRPr lang="en-US"/>
          </a:p>
          <a:p>
            <a:r>
              <a:rPr lang="en-US"/>
              <a:t>What we found, however, is that the more specific the code of conduct, the more issues you'll begin to find within your walls. </a:t>
            </a:r>
            <a:endParaRPr lang="en-US">
              <a:cs typeface="Calibri"/>
            </a:endParaRPr>
          </a:p>
          <a:p>
            <a:endParaRPr lang="en-US">
              <a:cs typeface="Calibri"/>
            </a:endParaRPr>
          </a:p>
          <a:p>
            <a:r>
              <a:rPr lang="en-US">
                <a:cs typeface="Calibri"/>
              </a:rPr>
              <a:t>BPL's former Code of Conduct was—for lack of a better phrase—a litany of very specific, unacceptable </a:t>
            </a:r>
            <a:r>
              <a:rPr lang="en-US" err="1">
                <a:cs typeface="Calibri"/>
              </a:rPr>
              <a:t>behavious</a:t>
            </a:r>
            <a:r>
              <a:rPr lang="en-US">
                <a:cs typeface="Calibri"/>
              </a:rPr>
              <a:t>: no hot food, no "rude noises", and no wheeled shoes, for Pete's sake! The Code focused on what you </a:t>
            </a:r>
            <a:r>
              <a:rPr lang="en-US" b="1" i="1">
                <a:cs typeface="Calibri"/>
              </a:rPr>
              <a:t>couldn't </a:t>
            </a:r>
            <a:r>
              <a:rPr lang="en-US">
                <a:cs typeface="Calibri"/>
              </a:rPr>
              <a:t>do, rather than what you </a:t>
            </a:r>
            <a:r>
              <a:rPr lang="en-US" b="1" i="1">
                <a:cs typeface="Calibri"/>
              </a:rPr>
              <a:t>could</a:t>
            </a:r>
            <a:r>
              <a:rPr lang="en-US">
                <a:cs typeface="Calibri"/>
              </a:rPr>
              <a:t>; what we </a:t>
            </a:r>
            <a:r>
              <a:rPr lang="en-US" b="1" i="1">
                <a:cs typeface="Calibri"/>
              </a:rPr>
              <a:t>would </a:t>
            </a:r>
            <a:r>
              <a:rPr lang="en-US">
                <a:cs typeface="Calibri"/>
              </a:rPr>
              <a:t>do as staff if you didn't follow our lengthy rules, rather than what we </a:t>
            </a:r>
            <a:r>
              <a:rPr lang="en-US" b="1" i="1">
                <a:cs typeface="Calibri"/>
              </a:rPr>
              <a:t>could do</a:t>
            </a:r>
            <a:r>
              <a:rPr lang="en-US">
                <a:cs typeface="Calibri"/>
              </a:rPr>
              <a:t> for you if you did!</a:t>
            </a:r>
          </a:p>
          <a:p>
            <a:endParaRPr lang="en-US" b="1" i="1">
              <a:cs typeface="Calibri"/>
            </a:endParaRPr>
          </a:p>
          <a:p>
            <a:r>
              <a:rPr lang="en-US">
                <a:cs typeface="Calibri"/>
              </a:rPr>
              <a:t>The result? We were unintentionally setting staff up to look for problems and police the space. </a:t>
            </a:r>
          </a:p>
        </p:txBody>
      </p:sp>
      <p:sp>
        <p:nvSpPr>
          <p:cNvPr id="4" name="Slide Number Placeholder 3"/>
          <p:cNvSpPr>
            <a:spLocks noGrp="1"/>
          </p:cNvSpPr>
          <p:nvPr>
            <p:ph type="sldNum" sz="quarter" idx="10"/>
          </p:nvPr>
        </p:nvSpPr>
        <p:spPr/>
        <p:txBody>
          <a:bodyPr/>
          <a:lstStyle/>
          <a:p>
            <a:fld id="{A9FFD660-AB81-4801-A04F-451733D00E15}" type="slidenum">
              <a:rPr lang="en-US" smtClean="0"/>
              <a:t>4</a:t>
            </a:fld>
            <a:endParaRPr lang="en-US"/>
          </a:p>
        </p:txBody>
      </p:sp>
    </p:spTree>
    <p:extLst>
      <p:ext uri="{BB962C8B-B14F-4D97-AF65-F5344CB8AC3E}">
        <p14:creationId xmlns:p14="http://schemas.microsoft.com/office/powerpoint/2010/main" val="3552710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AMANDA:</a:t>
            </a:r>
            <a:endParaRPr lang="en-US"/>
          </a:p>
          <a:p>
            <a:r>
              <a:rPr lang="en-US">
                <a:cs typeface="Calibri"/>
              </a:rPr>
              <a:t>The Problem Procedure Manual, or PPM, was the written binder of guidelines that staff consulted when there was an "infraction" of the Code of Conduct or when an emergency occurred. </a:t>
            </a:r>
            <a:endParaRPr lang="en-US"/>
          </a:p>
          <a:p>
            <a:endParaRPr lang="en-US">
              <a:cs typeface="Calibri"/>
            </a:endParaRPr>
          </a:p>
          <a:p>
            <a:r>
              <a:rPr lang="en-US">
                <a:cs typeface="Calibri"/>
              </a:rPr>
              <a:t>The PPM was complex dealing with many imaginable scenario: the exception vs. the rule.</a:t>
            </a:r>
          </a:p>
          <a:p>
            <a:endParaRPr lang="en-US">
              <a:cs typeface="Calibri"/>
            </a:endParaRPr>
          </a:p>
          <a:p>
            <a:r>
              <a:rPr lang="en-US">
                <a:cs typeface="Calibri"/>
              </a:rPr>
              <a:t>The PPM was often repetitive—for example, the procedure for "Food in the Library" often overlapped with the procedure for "Strong </a:t>
            </a:r>
            <a:r>
              <a:rPr lang="en-US" err="1">
                <a:cs typeface="Calibri"/>
              </a:rPr>
              <a:t>Odours</a:t>
            </a:r>
            <a:r>
              <a:rPr lang="en-US">
                <a:cs typeface="Calibri"/>
              </a:rPr>
              <a:t>".</a:t>
            </a:r>
          </a:p>
          <a:p>
            <a:endParaRPr lang="en-US">
              <a:cs typeface="Calibri"/>
            </a:endParaRPr>
          </a:p>
          <a:p>
            <a:r>
              <a:rPr lang="en-US">
                <a:cs typeface="Calibri"/>
              </a:rPr>
              <a:t>The PPM was inconsistent both in the directives and in the way it was applied if the final step was overly harsh. Sometimes the PPM called for an Incident Report, and sometimes it was everyday implied but never said (to quote Jane Austen).</a:t>
            </a:r>
          </a:p>
          <a:p>
            <a:endParaRPr lang="en-US">
              <a:cs typeface="Calibri"/>
            </a:endParaRPr>
          </a:p>
          <a:p>
            <a:r>
              <a:rPr lang="en-US">
                <a:cs typeface="Calibri"/>
              </a:rPr>
              <a:t>And because the end result was at times overly harsh (calling the police because someone refused to put their shoes on...) the PPM was thus also inconsistently applied. </a:t>
            </a:r>
          </a:p>
        </p:txBody>
      </p:sp>
      <p:sp>
        <p:nvSpPr>
          <p:cNvPr id="4" name="Slide Number Placeholder 3"/>
          <p:cNvSpPr>
            <a:spLocks noGrp="1"/>
          </p:cNvSpPr>
          <p:nvPr>
            <p:ph type="sldNum" sz="quarter" idx="5"/>
          </p:nvPr>
        </p:nvSpPr>
        <p:spPr/>
        <p:txBody>
          <a:bodyPr/>
          <a:lstStyle/>
          <a:p>
            <a:fld id="{A9FFD660-AB81-4801-A04F-451733D00E15}" type="slidenum">
              <a:rPr lang="en-US" smtClean="0"/>
              <a:t>5</a:t>
            </a:fld>
            <a:endParaRPr lang="en-US"/>
          </a:p>
        </p:txBody>
      </p:sp>
    </p:spTree>
    <p:extLst>
      <p:ext uri="{BB962C8B-B14F-4D97-AF65-F5344CB8AC3E}">
        <p14:creationId xmlns:p14="http://schemas.microsoft.com/office/powerpoint/2010/main" val="2433174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AMANDA:</a:t>
            </a:r>
          </a:p>
          <a:p>
            <a:r>
              <a:rPr lang="en-US"/>
              <a:t>The purpose of incident reporting was and still is two fold:</a:t>
            </a:r>
          </a:p>
          <a:p>
            <a:endParaRPr lang="en-US"/>
          </a:p>
          <a:p>
            <a:r>
              <a:rPr lang="en-US"/>
              <a:t>1. To document all public incidents.</a:t>
            </a:r>
            <a:endParaRPr lang="en-US">
              <a:cs typeface="Calibri" panose="020F0502020204030204"/>
            </a:endParaRPr>
          </a:p>
          <a:p>
            <a:r>
              <a:rPr lang="en-US"/>
              <a:t>- So we have a record of serious, repeat behavior</a:t>
            </a:r>
            <a:endParaRPr lang="en-US">
              <a:cs typeface="Calibri" panose="020F0502020204030204"/>
            </a:endParaRPr>
          </a:p>
          <a:p>
            <a:r>
              <a:rPr lang="en-US"/>
              <a:t>- So we can identify trends – where are we having the most incidents? Is there a particular issue common amongst branches?</a:t>
            </a:r>
            <a:endParaRPr lang="en-US">
              <a:cs typeface="Calibri" panose="020F0502020204030204"/>
            </a:endParaRPr>
          </a:p>
          <a:p>
            <a:endParaRPr lang="en-US"/>
          </a:p>
          <a:p>
            <a:r>
              <a:rPr lang="en-US"/>
              <a:t>2. For legal reasons – if staff or customers are injured we need a paper trail.</a:t>
            </a:r>
            <a:endParaRPr lang="en-US">
              <a:cs typeface="Calibri"/>
            </a:endParaRPr>
          </a:p>
          <a:p>
            <a:endParaRPr lang="en-US">
              <a:cs typeface="Calibri"/>
            </a:endParaRPr>
          </a:p>
          <a:p>
            <a:r>
              <a:rPr lang="en-US"/>
              <a:t>We needed to change the process because the reality was far from the intent.</a:t>
            </a:r>
            <a:endParaRPr lang="en-US">
              <a:cs typeface="Calibri" panose="020F0502020204030204"/>
            </a:endParaRPr>
          </a:p>
          <a:p>
            <a:endParaRPr lang="en-US"/>
          </a:p>
          <a:p>
            <a:r>
              <a:rPr lang="en-US"/>
              <a:t>1. IR were stressful: a customer incident that involves yelling or an injury can be stressful to everyone, even those on the periphery. We didn't want documenting that incident to add to this stress level.</a:t>
            </a:r>
            <a:endParaRPr lang="en-US">
              <a:cs typeface="Calibri" panose="020F0502020204030204"/>
            </a:endParaRPr>
          </a:p>
          <a:p>
            <a:endParaRPr lang="en-US"/>
          </a:p>
          <a:p>
            <a:r>
              <a:rPr lang="en-US"/>
              <a:t>2. For privacy reasons: unless merited, customer privacy should be protected. Undue attention for a minor incident can be perceived as targeting. Furthermore, the Municipal Freedom of Information and Protection of Privacy Act (MFIPPA) spells out very clearly how we, as a public organization, need to protect the privacy of customers and staff. MFIPA gives members of the public the right to request information from public organizations, such as ourselves. Poorly documented incidents could cause issues down the road if an MFIPA request is made.</a:t>
            </a:r>
            <a:endParaRPr lang="en-US">
              <a:cs typeface="Calibri" panose="020F0502020204030204"/>
            </a:endParaRPr>
          </a:p>
          <a:p>
            <a:endParaRPr lang="en-US"/>
          </a:p>
          <a:p>
            <a:r>
              <a:rPr lang="en-US"/>
              <a:t>3. And finally, time: the previous version of the incident reporting process, in some areas, provided a bit too much information and allowed us to fill out more information than necessary. We wanted to document the incident – that it took place. Not the weather that day, what staff were wearing, how words made them feel, what they worried about while handling the incident, etc. Incident Reporting was leading to a lot more information than we needed.</a:t>
            </a:r>
            <a:endParaRPr lang="en-US">
              <a:cs typeface="Calibri" panose="020F0502020204030204"/>
            </a:endParaRPr>
          </a:p>
          <a:p>
            <a:endParaRPr lang="en-US">
              <a:cs typeface="Calibri" panose="020F0502020204030204"/>
            </a:endParaRPr>
          </a:p>
          <a:p>
            <a:endParaRPr lang="en-US">
              <a:cs typeface="Calibri" panose="020F0502020204030204"/>
            </a:endParaRPr>
          </a:p>
          <a:p>
            <a:endParaRPr lang="en-US">
              <a:cs typeface="Calibri" panose="020F0502020204030204"/>
            </a:endParaRPr>
          </a:p>
          <a:p>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A9FFD660-AB81-4801-A04F-451733D00E15}" type="slidenum">
              <a:rPr lang="en-US" smtClean="0"/>
              <a:t>6</a:t>
            </a:fld>
            <a:endParaRPr lang="en-US"/>
          </a:p>
        </p:txBody>
      </p:sp>
    </p:spTree>
    <p:extLst>
      <p:ext uri="{BB962C8B-B14F-4D97-AF65-F5344CB8AC3E}">
        <p14:creationId xmlns:p14="http://schemas.microsoft.com/office/powerpoint/2010/main" val="3915490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To rectify, we first moved from a Code of Conduct to a Customer Experience Standard. </a:t>
            </a:r>
            <a:r>
              <a:rPr lang="en-US"/>
              <a:t>The previous Code of Conduct, as mentioned, enabled staff to point out specific unacceptable actions and use them to tell customers what they could and could not do. With the Customer Experience Standards we moved towards conversations and an understanding of what’s expected. The CES are posted in all locations and are available on our website. </a:t>
            </a:r>
            <a:endParaRPr lang="en-US">
              <a:cs typeface="Calibri"/>
            </a:endParaRPr>
          </a:p>
          <a:p>
            <a:endParaRPr lang="en-US">
              <a:cs typeface="Calibri"/>
            </a:endParaRPr>
          </a:p>
          <a:p>
            <a:r>
              <a:rPr lang="en-US">
                <a:cs typeface="Calibri"/>
              </a:rPr>
              <a:t>The Service Experience Management Team spent a good part of 2018 updating and condensing procedures into Customer Support Guidelines. The updated Guidelines, which replaced that PPM I referred to earlier, reflects our Voice and Values</a:t>
            </a:r>
            <a:r>
              <a:rPr lang="en-US"/>
              <a:t>, aligned with our Safe Spaces or Crisis Prevention and Intervention techniques,</a:t>
            </a:r>
            <a:r>
              <a:rPr lang="en-CA"/>
              <a:t> and points to a more customer centred approach to our interactions.  [hold up binder] While we won't get into specifics of how this changed today, we're happy to answer questions after about the new CSG and we'll have the binder on hand for you to flip through, if you like. </a:t>
            </a:r>
            <a:endParaRPr lang="en-CA">
              <a:cs typeface="Calibri" panose="020F0502020204030204"/>
            </a:endParaRPr>
          </a:p>
          <a:p>
            <a:endParaRPr lang="en-CA">
              <a:cs typeface="Calibri" panose="020F0502020204030204"/>
            </a:endParaRPr>
          </a:p>
          <a:p>
            <a:r>
              <a:rPr lang="en-CA">
                <a:cs typeface="Calibri" panose="020F0502020204030204"/>
              </a:rPr>
              <a:t>Finally, in January of 2019 we rolled out a new Incident Reporting process to reduce stress, time, and improve tracking of true infractions and emergencies. </a:t>
            </a:r>
          </a:p>
        </p:txBody>
      </p:sp>
      <p:sp>
        <p:nvSpPr>
          <p:cNvPr id="4" name="Slide Number Placeholder 3"/>
          <p:cNvSpPr>
            <a:spLocks noGrp="1"/>
          </p:cNvSpPr>
          <p:nvPr>
            <p:ph type="sldNum" sz="quarter" idx="5"/>
          </p:nvPr>
        </p:nvSpPr>
        <p:spPr/>
        <p:txBody>
          <a:bodyPr/>
          <a:lstStyle/>
          <a:p>
            <a:fld id="{A9FFD660-AB81-4801-A04F-451733D00E15}" type="slidenum">
              <a:rPr lang="en-US" smtClean="0"/>
              <a:t>7</a:t>
            </a:fld>
            <a:endParaRPr lang="en-US"/>
          </a:p>
        </p:txBody>
      </p:sp>
    </p:spTree>
    <p:extLst>
      <p:ext uri="{BB962C8B-B14F-4D97-AF65-F5344CB8AC3E}">
        <p14:creationId xmlns:p14="http://schemas.microsoft.com/office/powerpoint/2010/main" val="1068895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JAMES:</a:t>
            </a:r>
            <a:endParaRPr lang="en-US"/>
          </a:p>
          <a:p>
            <a:r>
              <a:rPr lang="en-US">
                <a:cs typeface="Calibri"/>
              </a:rPr>
              <a:t>The Incident report form prior to 2019 was a word document with fields for names, witnesses, descriptions, and so on. The form left a lot of white space for staff to fill in the details. And staff filled in the details.</a:t>
            </a:r>
            <a:endParaRPr lang="en-US"/>
          </a:p>
          <a:p>
            <a:endParaRPr lang="en-US">
              <a:cs typeface="Calibri"/>
            </a:endParaRPr>
          </a:p>
          <a:p>
            <a:r>
              <a:rPr lang="en-US">
                <a:cs typeface="Calibri"/>
              </a:rPr>
              <a:t>What should have been a report about an incident instead came together as a descriptive short story form multiple perspectives. The forms included such details as "I was in the back room eating a snack..." or "I had just come back from helping a customer with the printer when..." </a:t>
            </a:r>
          </a:p>
          <a:p>
            <a:endParaRPr lang="en-US">
              <a:cs typeface="Calibri"/>
            </a:endParaRPr>
          </a:p>
          <a:p>
            <a:r>
              <a:rPr lang="en-US">
                <a:cs typeface="Calibri"/>
              </a:rPr>
              <a:t>Each time an "incident" occurred – and from Amanda said earlier, you can gather this was often – the person in charge wrote up the incident report and gathered multiple staff perspectives. The process also called for these reports to be submitted within 24 hours, which often meant that multiple staff members would stay late compiling their side of the story for the person in charge before they left for the evening. </a:t>
            </a:r>
          </a:p>
          <a:p>
            <a:endParaRPr lang="en-US">
              <a:cs typeface="Calibri"/>
            </a:endParaRPr>
          </a:p>
          <a:p>
            <a:r>
              <a:rPr lang="en-US">
                <a:cs typeface="Calibri"/>
              </a:rPr>
              <a:t>As well, when these incidents were posted, they were posted with staff and customer names for all BPL staff to see. The posted incidents were some of the most read documents on our intranet. </a:t>
            </a:r>
          </a:p>
        </p:txBody>
      </p:sp>
      <p:sp>
        <p:nvSpPr>
          <p:cNvPr id="4" name="Slide Number Placeholder 3"/>
          <p:cNvSpPr>
            <a:spLocks noGrp="1"/>
          </p:cNvSpPr>
          <p:nvPr>
            <p:ph type="sldNum" sz="quarter" idx="5"/>
          </p:nvPr>
        </p:nvSpPr>
        <p:spPr/>
        <p:txBody>
          <a:bodyPr/>
          <a:lstStyle/>
          <a:p>
            <a:fld id="{A9FFD660-AB81-4801-A04F-451733D00E15}" type="slidenum">
              <a:rPr lang="en-US" smtClean="0"/>
              <a:t>8</a:t>
            </a:fld>
            <a:endParaRPr lang="en-US"/>
          </a:p>
        </p:txBody>
      </p:sp>
    </p:spTree>
    <p:extLst>
      <p:ext uri="{BB962C8B-B14F-4D97-AF65-F5344CB8AC3E}">
        <p14:creationId xmlns:p14="http://schemas.microsoft.com/office/powerpoint/2010/main" val="2238801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JAMES:</a:t>
            </a:r>
          </a:p>
          <a:p>
            <a:r>
              <a:rPr lang="en-US">
                <a:cs typeface="Calibri"/>
              </a:rPr>
              <a:t>The New Incident Report form</a:t>
            </a:r>
          </a:p>
          <a:p>
            <a:br>
              <a:rPr lang="en-US">
                <a:cs typeface="+mn-lt"/>
              </a:rPr>
            </a:br>
            <a:r>
              <a:rPr lang="en-US">
                <a:cs typeface="Calibri"/>
              </a:rPr>
              <a:t>Developed with a thought to save time, prevent stress, and overall make it easier to report and track incidents</a:t>
            </a:r>
            <a:endParaRPr lang="en-US"/>
          </a:p>
          <a:p>
            <a:endParaRPr lang="en-US"/>
          </a:p>
          <a:p>
            <a:r>
              <a:rPr lang="en-US"/>
              <a:t>- instead of large amounts of blank white space, we had constrained data fields</a:t>
            </a:r>
          </a:p>
          <a:p>
            <a:r>
              <a:rPr lang="en-US"/>
              <a:t>- instead of open definitions of incidents, we included specific categories</a:t>
            </a:r>
          </a:p>
          <a:p>
            <a:r>
              <a:rPr lang="en-US">
                <a:cs typeface="Calibri"/>
              </a:rPr>
              <a:t>- instead of multiple staff perspectives, we required just one with a list of other staff who witnessed the event</a:t>
            </a:r>
            <a:endParaRPr lang="en-US"/>
          </a:p>
          <a:p>
            <a:r>
              <a:rPr lang="en-US"/>
              <a:t>- we challenged staff to ask themselves, is this an incident?</a:t>
            </a:r>
            <a:endParaRPr lang="en-US">
              <a:cs typeface="Calibri"/>
            </a:endParaRPr>
          </a:p>
          <a:p>
            <a:endParaRPr lang="en-US">
              <a:cs typeface="Calibri"/>
            </a:endParaRPr>
          </a:p>
        </p:txBody>
      </p:sp>
      <p:sp>
        <p:nvSpPr>
          <p:cNvPr id="4" name="Slide Number Placeholder 3"/>
          <p:cNvSpPr>
            <a:spLocks noGrp="1"/>
          </p:cNvSpPr>
          <p:nvPr>
            <p:ph type="sldNum" sz="quarter" idx="10"/>
          </p:nvPr>
        </p:nvSpPr>
        <p:spPr/>
        <p:txBody>
          <a:bodyPr/>
          <a:lstStyle/>
          <a:p>
            <a:fld id="{A9FFD660-AB81-4801-A04F-451733D00E15}" type="slidenum">
              <a:rPr lang="en-US" smtClean="0"/>
              <a:t>9</a:t>
            </a:fld>
            <a:endParaRPr lang="en-US"/>
          </a:p>
        </p:txBody>
      </p:sp>
    </p:spTree>
    <p:extLst>
      <p:ext uri="{BB962C8B-B14F-4D97-AF65-F5344CB8AC3E}">
        <p14:creationId xmlns:p14="http://schemas.microsoft.com/office/powerpoint/2010/main" val="949414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391937-A069-46AE-A679-6FD65797335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D14DF-021B-4087-9CE0-276156175296}" type="slidenum">
              <a:rPr lang="en-US" smtClean="0"/>
              <a:t>‹#›</a:t>
            </a:fld>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191155"/>
            <a:ext cx="1970903" cy="554241"/>
          </a:xfrm>
          <a:prstGeom prst="rect">
            <a:avLst/>
          </a:prstGeom>
        </p:spPr>
      </p:pic>
      <p:cxnSp>
        <p:nvCxnSpPr>
          <p:cNvPr id="17" name="Straight Connector 16"/>
          <p:cNvCxnSpPr/>
          <p:nvPr userDrawn="1"/>
        </p:nvCxnSpPr>
        <p:spPr>
          <a:xfrm>
            <a:off x="2980038" y="178807"/>
            <a:ext cx="0" cy="566589"/>
          </a:xfrm>
          <a:prstGeom prst="line">
            <a:avLst/>
          </a:prstGeom>
          <a:ln w="28575">
            <a:solidFill>
              <a:srgbClr val="FED2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345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50974" y="256391"/>
            <a:ext cx="8215184" cy="489005"/>
          </a:xfrm>
        </p:spPr>
        <p:txBody>
          <a:bodyPr>
            <a:normAutofit/>
          </a:bodyPr>
          <a:lstStyle>
            <a:lvl1pPr>
              <a:defRPr sz="30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391937-A069-46AE-A679-6FD65797335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D14DF-021B-4087-9CE0-276156175296}"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191155"/>
            <a:ext cx="1970903" cy="554241"/>
          </a:xfrm>
          <a:prstGeom prst="rect">
            <a:avLst/>
          </a:prstGeom>
        </p:spPr>
      </p:pic>
      <p:cxnSp>
        <p:nvCxnSpPr>
          <p:cNvPr id="10" name="Straight Connector 9"/>
          <p:cNvCxnSpPr/>
          <p:nvPr userDrawn="1"/>
        </p:nvCxnSpPr>
        <p:spPr>
          <a:xfrm>
            <a:off x="2980038" y="178807"/>
            <a:ext cx="0" cy="566589"/>
          </a:xfrm>
          <a:prstGeom prst="line">
            <a:avLst/>
          </a:prstGeom>
          <a:ln w="28575">
            <a:solidFill>
              <a:srgbClr val="FED2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29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391937-A069-46AE-A679-6FD65797335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D14DF-021B-4087-9CE0-276156175296}"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191155"/>
            <a:ext cx="1970903" cy="554241"/>
          </a:xfrm>
          <a:prstGeom prst="rect">
            <a:avLst/>
          </a:prstGeom>
        </p:spPr>
      </p:pic>
      <p:cxnSp>
        <p:nvCxnSpPr>
          <p:cNvPr id="10" name="Straight Connector 9"/>
          <p:cNvCxnSpPr/>
          <p:nvPr userDrawn="1"/>
        </p:nvCxnSpPr>
        <p:spPr>
          <a:xfrm>
            <a:off x="2980038" y="178807"/>
            <a:ext cx="0" cy="566589"/>
          </a:xfrm>
          <a:prstGeom prst="line">
            <a:avLst/>
          </a:prstGeom>
          <a:ln w="28575">
            <a:solidFill>
              <a:srgbClr val="FED2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387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391937-A069-46AE-A679-6FD65797335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D14DF-021B-4087-9CE0-276156175296}"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191155"/>
            <a:ext cx="1970903" cy="554241"/>
          </a:xfrm>
          <a:prstGeom prst="rect">
            <a:avLst/>
          </a:prstGeom>
        </p:spPr>
      </p:pic>
      <p:cxnSp>
        <p:nvCxnSpPr>
          <p:cNvPr id="9" name="Straight Connector 8"/>
          <p:cNvCxnSpPr/>
          <p:nvPr userDrawn="1"/>
        </p:nvCxnSpPr>
        <p:spPr>
          <a:xfrm>
            <a:off x="2980038" y="178807"/>
            <a:ext cx="0" cy="566589"/>
          </a:xfrm>
          <a:prstGeom prst="line">
            <a:avLst/>
          </a:prstGeom>
          <a:ln w="28575">
            <a:solidFill>
              <a:srgbClr val="FED2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61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767556"/>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391937-A069-46AE-A679-6FD65797335E}"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0D14DF-021B-4087-9CE0-276156175296}"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191155"/>
            <a:ext cx="1970903" cy="554241"/>
          </a:xfrm>
          <a:prstGeom prst="rect">
            <a:avLst/>
          </a:prstGeom>
        </p:spPr>
      </p:pic>
      <p:cxnSp>
        <p:nvCxnSpPr>
          <p:cNvPr id="11" name="Straight Connector 10"/>
          <p:cNvCxnSpPr/>
          <p:nvPr userDrawn="1"/>
        </p:nvCxnSpPr>
        <p:spPr>
          <a:xfrm>
            <a:off x="2980038" y="178807"/>
            <a:ext cx="0" cy="566589"/>
          </a:xfrm>
          <a:prstGeom prst="line">
            <a:avLst/>
          </a:prstGeom>
          <a:ln w="28575">
            <a:solidFill>
              <a:srgbClr val="FED2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617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391937-A069-46AE-A679-6FD65797335E}"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0D14DF-021B-4087-9CE0-276156175296}"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191155"/>
            <a:ext cx="1970903" cy="554241"/>
          </a:xfrm>
          <a:prstGeom prst="rect">
            <a:avLst/>
          </a:prstGeom>
        </p:spPr>
      </p:pic>
      <p:cxnSp>
        <p:nvCxnSpPr>
          <p:cNvPr id="7" name="Straight Connector 6"/>
          <p:cNvCxnSpPr/>
          <p:nvPr userDrawn="1"/>
        </p:nvCxnSpPr>
        <p:spPr>
          <a:xfrm>
            <a:off x="2980038" y="178807"/>
            <a:ext cx="0" cy="566589"/>
          </a:xfrm>
          <a:prstGeom prst="line">
            <a:avLst/>
          </a:prstGeom>
          <a:ln w="28575">
            <a:solidFill>
              <a:srgbClr val="FED224"/>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3150974" y="256391"/>
            <a:ext cx="8215184" cy="489005"/>
          </a:xfrm>
        </p:spPr>
        <p:txBody>
          <a:bodyPr>
            <a:normAutofit/>
          </a:bodyPr>
          <a:lstStyle>
            <a:lvl1pPr>
              <a:defRPr sz="3000"/>
            </a:lvl1pPr>
          </a:lstStyle>
          <a:p>
            <a:r>
              <a:rPr lang="en-US"/>
              <a:t>Click to edit Master title style</a:t>
            </a:r>
          </a:p>
        </p:txBody>
      </p:sp>
    </p:spTree>
    <p:extLst>
      <p:ext uri="{BB962C8B-B14F-4D97-AF65-F5344CB8AC3E}">
        <p14:creationId xmlns:p14="http://schemas.microsoft.com/office/powerpoint/2010/main" val="96881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91937-A069-46AE-A679-6FD65797335E}"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0D14DF-021B-4087-9CE0-276156175296}"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191155"/>
            <a:ext cx="1970903" cy="554241"/>
          </a:xfrm>
          <a:prstGeom prst="rect">
            <a:avLst/>
          </a:prstGeom>
        </p:spPr>
      </p:pic>
      <p:cxnSp>
        <p:nvCxnSpPr>
          <p:cNvPr id="6" name="Straight Connector 5"/>
          <p:cNvCxnSpPr/>
          <p:nvPr userDrawn="1"/>
        </p:nvCxnSpPr>
        <p:spPr>
          <a:xfrm>
            <a:off x="2980038" y="178807"/>
            <a:ext cx="0" cy="566589"/>
          </a:xfrm>
          <a:prstGeom prst="line">
            <a:avLst/>
          </a:prstGeom>
          <a:ln w="28575">
            <a:solidFill>
              <a:srgbClr val="FED224"/>
            </a:solidFill>
          </a:ln>
        </p:spPr>
        <p:style>
          <a:lnRef idx="1">
            <a:schemeClr val="accent1"/>
          </a:lnRef>
          <a:fillRef idx="0">
            <a:schemeClr val="accent1"/>
          </a:fillRef>
          <a:effectRef idx="0">
            <a:schemeClr val="accent1"/>
          </a:effectRef>
          <a:fontRef idx="minor">
            <a:schemeClr val="tx1"/>
          </a:fontRef>
        </p:style>
      </p:cxnSp>
      <p:sp>
        <p:nvSpPr>
          <p:cNvPr id="7" name="Picture Placeholder 2"/>
          <p:cNvSpPr>
            <a:spLocks noGrp="1"/>
          </p:cNvSpPr>
          <p:nvPr>
            <p:ph type="pic" idx="1"/>
          </p:nvPr>
        </p:nvSpPr>
        <p:spPr>
          <a:xfrm>
            <a:off x="838200" y="987425"/>
            <a:ext cx="1051718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3150974" y="256391"/>
            <a:ext cx="8215184" cy="489005"/>
          </a:xfrm>
        </p:spPr>
        <p:txBody>
          <a:bodyPr>
            <a:normAutofit/>
          </a:bodyPr>
          <a:lstStyle>
            <a:lvl1pPr>
              <a:defRPr sz="3000"/>
            </a:lvl1pPr>
          </a:lstStyle>
          <a:p>
            <a:r>
              <a:rPr lang="en-US"/>
              <a:t>Click to edit Master title style</a:t>
            </a:r>
          </a:p>
        </p:txBody>
      </p:sp>
    </p:spTree>
    <p:extLst>
      <p:ext uri="{BB962C8B-B14F-4D97-AF65-F5344CB8AC3E}">
        <p14:creationId xmlns:p14="http://schemas.microsoft.com/office/powerpoint/2010/main" val="4136495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391937-A069-46AE-A679-6FD65797335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D14DF-021B-4087-9CE0-276156175296}"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191155"/>
            <a:ext cx="1970903" cy="554241"/>
          </a:xfrm>
          <a:prstGeom prst="rect">
            <a:avLst/>
          </a:prstGeom>
        </p:spPr>
      </p:pic>
      <p:cxnSp>
        <p:nvCxnSpPr>
          <p:cNvPr id="9" name="Straight Connector 8"/>
          <p:cNvCxnSpPr/>
          <p:nvPr userDrawn="1"/>
        </p:nvCxnSpPr>
        <p:spPr>
          <a:xfrm>
            <a:off x="2980038" y="178807"/>
            <a:ext cx="0" cy="566589"/>
          </a:xfrm>
          <a:prstGeom prst="line">
            <a:avLst/>
          </a:prstGeom>
          <a:ln w="28575">
            <a:solidFill>
              <a:srgbClr val="FED22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1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391937-A069-46AE-A679-6FD65797335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D14DF-021B-4087-9CE0-276156175296}"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191155"/>
            <a:ext cx="1970903" cy="554241"/>
          </a:xfrm>
          <a:prstGeom prst="rect">
            <a:avLst/>
          </a:prstGeom>
        </p:spPr>
      </p:pic>
      <p:cxnSp>
        <p:nvCxnSpPr>
          <p:cNvPr id="9" name="Straight Connector 8"/>
          <p:cNvCxnSpPr/>
          <p:nvPr userDrawn="1"/>
        </p:nvCxnSpPr>
        <p:spPr>
          <a:xfrm>
            <a:off x="2980038" y="178807"/>
            <a:ext cx="0" cy="566589"/>
          </a:xfrm>
          <a:prstGeom prst="line">
            <a:avLst/>
          </a:prstGeom>
          <a:ln w="28575">
            <a:solidFill>
              <a:srgbClr val="FED224"/>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3150974" y="256391"/>
            <a:ext cx="8215184" cy="489005"/>
          </a:xfrm>
        </p:spPr>
        <p:txBody>
          <a:bodyPr>
            <a:normAutofit/>
          </a:bodyPr>
          <a:lstStyle>
            <a:lvl1pPr>
              <a:defRPr sz="3000"/>
            </a:lvl1pPr>
          </a:lstStyle>
          <a:p>
            <a:r>
              <a:rPr lang="en-US"/>
              <a:t>Click to edit Master title style</a:t>
            </a:r>
          </a:p>
        </p:txBody>
      </p:sp>
    </p:spTree>
    <p:extLst>
      <p:ext uri="{BB962C8B-B14F-4D97-AF65-F5344CB8AC3E}">
        <p14:creationId xmlns:p14="http://schemas.microsoft.com/office/powerpoint/2010/main" val="215178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93493"/>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91937-A069-46AE-A679-6FD65797335E}" type="datetimeFigureOut">
              <a:rPr lang="en-US" smtClean="0"/>
              <a:t>1/21/2020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14DF-021B-4087-9CE0-276156175296}" type="slidenum">
              <a:rPr lang="en-US" smtClean="0"/>
              <a:t>‹#›</a:t>
            </a:fld>
            <a:endParaRPr lang="en-US"/>
          </a:p>
        </p:txBody>
      </p:sp>
    </p:spTree>
    <p:extLst>
      <p:ext uri="{BB962C8B-B14F-4D97-AF65-F5344CB8AC3E}">
        <p14:creationId xmlns:p14="http://schemas.microsoft.com/office/powerpoint/2010/main" val="1464808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Roboto Condensed" panose="02000000000000000000" pitchFamily="2" charset="0"/>
          <a:ea typeface="Roboto Condensed"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Condensed" panose="02000000000000000000" pitchFamily="2" charset="0"/>
          <a:ea typeface="Roboto Condensed"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Condensed" panose="02000000000000000000" pitchFamily="2" charset="0"/>
          <a:ea typeface="Roboto Condensed"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Condensed" panose="02000000000000000000" pitchFamily="2" charset="0"/>
          <a:ea typeface="Roboto Condensed"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Condensed" panose="02000000000000000000" pitchFamily="2" charset="0"/>
          <a:ea typeface="Roboto Condensed"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Condensed" panose="02000000000000000000" pitchFamily="2" charset="0"/>
          <a:ea typeface="Roboto Condensed"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938" y="1122363"/>
            <a:ext cx="11707812" cy="2387600"/>
          </a:xfrm>
        </p:spPr>
        <p:txBody>
          <a:bodyPr>
            <a:normAutofit/>
          </a:bodyPr>
          <a:lstStyle/>
          <a:p>
            <a:r>
              <a:rPr lang="en-US">
                <a:latin typeface="Roboto Condensed"/>
              </a:rPr>
              <a:t>Law &amp; Order: Public Library Unit</a:t>
            </a:r>
          </a:p>
        </p:txBody>
      </p:sp>
      <p:sp>
        <p:nvSpPr>
          <p:cNvPr id="3" name="Subtitle 2"/>
          <p:cNvSpPr>
            <a:spLocks noGrp="1"/>
          </p:cNvSpPr>
          <p:nvPr>
            <p:ph type="subTitle" idx="1"/>
          </p:nvPr>
        </p:nvSpPr>
        <p:spPr>
          <a:xfrm>
            <a:off x="134938" y="3602038"/>
            <a:ext cx="11914187" cy="1655762"/>
          </a:xfrm>
        </p:spPr>
        <p:txBody>
          <a:bodyPr vert="horz" lIns="91440" tIns="45720" rIns="91440" bIns="45720" rtlCol="0" anchor="t">
            <a:normAutofit/>
          </a:bodyPr>
          <a:lstStyle/>
          <a:p>
            <a:r>
              <a:rPr lang="en-US">
                <a:latin typeface="Roboto Condensed"/>
              </a:rPr>
              <a:t>A New Approach to Dealing with and Documenting Incidents in the Library</a:t>
            </a:r>
          </a:p>
          <a:p>
            <a:endParaRPr lang="en-US"/>
          </a:p>
          <a:p>
            <a:r>
              <a:rPr lang="en-US" b="1">
                <a:latin typeface="Roboto Condensed"/>
              </a:rPr>
              <a:t>w/ James </a:t>
            </a:r>
            <a:r>
              <a:rPr lang="en-US" b="1" err="1">
                <a:latin typeface="Roboto Condensed"/>
              </a:rPr>
              <a:t>Dekens</a:t>
            </a:r>
            <a:r>
              <a:rPr lang="en-US" b="1">
                <a:latin typeface="Roboto Condensed"/>
              </a:rPr>
              <a:t> &amp; Amanda Freeman</a:t>
            </a:r>
          </a:p>
        </p:txBody>
      </p:sp>
      <p:pic>
        <p:nvPicPr>
          <p:cNvPr id="4" name="Graphic 4" descr="Handcuffs">
            <a:extLst>
              <a:ext uri="{FF2B5EF4-FFF2-40B4-BE49-F238E27FC236}">
                <a16:creationId xmlns:a16="http://schemas.microsoft.com/office/drawing/2014/main" id="{D0ACF0E4-81C5-45A5-8437-5245C0F615B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20050" y="4696884"/>
            <a:ext cx="914400" cy="914400"/>
          </a:xfrm>
          <a:prstGeom prst="rect">
            <a:avLst/>
          </a:prstGeom>
        </p:spPr>
      </p:pic>
    </p:spTree>
    <p:extLst>
      <p:ext uri="{BB962C8B-B14F-4D97-AF65-F5344CB8AC3E}">
        <p14:creationId xmlns:p14="http://schemas.microsoft.com/office/powerpoint/2010/main" val="8429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D1B897-91E7-4907-AF05-9D23C7348002}"/>
              </a:ext>
            </a:extLst>
          </p:cNvPr>
          <p:cNvSpPr>
            <a:spLocks noGrp="1"/>
          </p:cNvSpPr>
          <p:nvPr>
            <p:ph type="title"/>
          </p:nvPr>
        </p:nvSpPr>
        <p:spPr>
          <a:xfrm>
            <a:off x="643468" y="623392"/>
            <a:ext cx="3363974" cy="1607060"/>
          </a:xfrm>
          <a:noFill/>
          <a:ln w="19050">
            <a:solidFill>
              <a:schemeClr val="accent4"/>
            </a:solidFill>
          </a:ln>
        </p:spPr>
        <p:txBody>
          <a:bodyPr wrap="square" anchor="ctr">
            <a:normAutofit/>
          </a:bodyPr>
          <a:lstStyle/>
          <a:p>
            <a:pPr algn="ctr"/>
            <a:r>
              <a:rPr lang="en-US" sz="2800">
                <a:latin typeface="Roboto Condensed"/>
              </a:rPr>
              <a:t>Submitting </a:t>
            </a:r>
          </a:p>
        </p:txBody>
      </p:sp>
      <p:sp>
        <p:nvSpPr>
          <p:cNvPr id="3" name="Content Placeholder 2">
            <a:extLst>
              <a:ext uri="{FF2B5EF4-FFF2-40B4-BE49-F238E27FC236}">
                <a16:creationId xmlns:a16="http://schemas.microsoft.com/office/drawing/2014/main" id="{7B7F1A58-F348-4FC1-AC46-67FD2450440A}"/>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endParaRPr lang="en-US" sz="2400">
              <a:latin typeface="Roboto Condensed"/>
            </a:endParaRPr>
          </a:p>
          <a:p>
            <a:pPr marL="0" indent="0">
              <a:buNone/>
            </a:pPr>
            <a:r>
              <a:rPr lang="en-US" sz="2400">
                <a:latin typeface="Roboto Condensed"/>
              </a:rPr>
              <a:t>Goal was to:</a:t>
            </a:r>
          </a:p>
          <a:p>
            <a:pPr marL="342900" indent="-342900">
              <a:buFont typeface="Arial,Sans-Serif"/>
              <a:buChar char="•"/>
            </a:pPr>
            <a:r>
              <a:rPr lang="en-US" sz="2400">
                <a:latin typeface="Roboto Condensed"/>
              </a:rPr>
              <a:t>Reduce stress </a:t>
            </a:r>
          </a:p>
          <a:p>
            <a:pPr marL="342900" indent="-342900">
              <a:buFont typeface="Arial,Sans-Serif"/>
              <a:buChar char="•"/>
            </a:pPr>
            <a:r>
              <a:rPr lang="en-US" sz="2400">
                <a:latin typeface="Roboto Condensed"/>
              </a:rPr>
              <a:t>Control information flow</a:t>
            </a:r>
            <a:endParaRPr lang="en-US"/>
          </a:p>
          <a:p>
            <a:endParaRPr lang="en-US" sz="2000"/>
          </a:p>
        </p:txBody>
      </p:sp>
      <p:pic>
        <p:nvPicPr>
          <p:cNvPr id="5" name="Picture Placeholder 9" descr="A screenshot of a cell phone&#10;&#10;Description generated with very high confidence">
            <a:extLst>
              <a:ext uri="{FF2B5EF4-FFF2-40B4-BE49-F238E27FC236}">
                <a16:creationId xmlns:a16="http://schemas.microsoft.com/office/drawing/2014/main" id="{DF3DFD3B-AD4A-4640-98CB-CA31AA1E6701}"/>
              </a:ext>
            </a:extLst>
          </p:cNvPr>
          <p:cNvPicPr>
            <a:picLocks noChangeAspect="1"/>
          </p:cNvPicPr>
          <p:nvPr/>
        </p:nvPicPr>
        <p:blipFill>
          <a:blip r:embed="rId3"/>
          <a:stretch>
            <a:fillRect/>
          </a:stretch>
        </p:blipFill>
        <p:spPr>
          <a:xfrm>
            <a:off x="5565422" y="1962439"/>
            <a:ext cx="5983939" cy="2932928"/>
          </a:xfrm>
          <a:prstGeom prst="round2DiagRect">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8969953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2"/>
          </p:nvPr>
        </p:nvSpPr>
        <p:spPr>
          <a:xfrm>
            <a:off x="815975" y="1851025"/>
            <a:ext cx="5734048" cy="3811588"/>
          </a:xfrm>
        </p:spPr>
        <p:txBody>
          <a:bodyPr vert="horz" lIns="91440" tIns="45720" rIns="91440" bIns="45720" rtlCol="0" anchor="t">
            <a:noAutofit/>
          </a:bodyPr>
          <a:lstStyle/>
          <a:p>
            <a:endParaRPr lang="en-US" sz="2800" b="1">
              <a:latin typeface="Roboto Condensed"/>
            </a:endParaRPr>
          </a:p>
          <a:p>
            <a:pPr marL="285750" indent="-285750">
              <a:buFont typeface="Arial"/>
              <a:buChar char="•"/>
            </a:pPr>
            <a:endParaRPr lang="en-US" sz="2800">
              <a:latin typeface="Roboto Condensed"/>
            </a:endParaRPr>
          </a:p>
          <a:p>
            <a:endParaRPr lang="en-US"/>
          </a:p>
        </p:txBody>
      </p:sp>
      <p:sp>
        <p:nvSpPr>
          <p:cNvPr id="8" name="Title 1">
            <a:extLst>
              <a:ext uri="{FF2B5EF4-FFF2-40B4-BE49-F238E27FC236}">
                <a16:creationId xmlns:a16="http://schemas.microsoft.com/office/drawing/2014/main" id="{7AB33F1C-304F-42BD-91A7-28DCD60D72B8}"/>
              </a:ext>
            </a:extLst>
          </p:cNvPr>
          <p:cNvSpPr>
            <a:spLocks noGrp="1"/>
          </p:cNvSpPr>
          <p:nvPr/>
        </p:nvSpPr>
        <p:spPr>
          <a:xfrm>
            <a:off x="3150974" y="256391"/>
            <a:ext cx="8873996" cy="4890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000" kern="1200">
                <a:solidFill>
                  <a:schemeClr val="tx1"/>
                </a:solidFill>
                <a:latin typeface="Roboto Condensed" panose="02000000000000000000" pitchFamily="2" charset="0"/>
                <a:ea typeface="Roboto Condensed" panose="02000000000000000000" pitchFamily="2" charset="0"/>
                <a:cs typeface="+mj-cs"/>
              </a:defRPr>
            </a:lvl1pPr>
          </a:lstStyle>
          <a:p>
            <a:r>
              <a:rPr lang="en-US" sz="2800">
                <a:latin typeface="Roboto Condensed"/>
              </a:rPr>
              <a:t>Incident Reporting: The New Form</a:t>
            </a:r>
          </a:p>
        </p:txBody>
      </p:sp>
      <p:sp>
        <p:nvSpPr>
          <p:cNvPr id="2" name="Content Placeholder 2">
            <a:extLst>
              <a:ext uri="{FF2B5EF4-FFF2-40B4-BE49-F238E27FC236}">
                <a16:creationId xmlns:a16="http://schemas.microsoft.com/office/drawing/2014/main" id="{AEF79F07-3AF6-4807-A143-67C97412BA57}"/>
              </a:ext>
            </a:extLst>
          </p:cNvPr>
          <p:cNvSpPr txBox="1">
            <a:spLocks/>
          </p:cNvSpPr>
          <p:nvPr/>
        </p:nvSpPr>
        <p:spPr>
          <a:xfrm>
            <a:off x="968542" y="2016125"/>
            <a:ext cx="5583767"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endParaRPr lang="en-US" sz="2800">
              <a:latin typeface="Roboto Condensed"/>
            </a:endParaRPr>
          </a:p>
        </p:txBody>
      </p:sp>
      <p:sp>
        <p:nvSpPr>
          <p:cNvPr id="3" name="Content Placeholder 2">
            <a:extLst>
              <a:ext uri="{FF2B5EF4-FFF2-40B4-BE49-F238E27FC236}">
                <a16:creationId xmlns:a16="http://schemas.microsoft.com/office/drawing/2014/main" id="{E9FB346B-F0B7-4C44-B418-D57E15EB54CF}"/>
              </a:ext>
            </a:extLst>
          </p:cNvPr>
          <p:cNvSpPr txBox="1">
            <a:spLocks/>
          </p:cNvSpPr>
          <p:nvPr/>
        </p:nvSpPr>
        <p:spPr>
          <a:xfrm>
            <a:off x="838200" y="1825625"/>
            <a:ext cx="5583767"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endParaRPr lang="en-US"/>
          </a:p>
          <a:p>
            <a:pPr marL="457200" indent="-457200">
              <a:buChar char="•"/>
            </a:pPr>
            <a:endParaRPr lang="en-US"/>
          </a:p>
          <a:p>
            <a:pPr marL="457200" indent="-457200">
              <a:buChar char="•"/>
            </a:pPr>
            <a:endParaRPr lang="en-US"/>
          </a:p>
          <a:p>
            <a:endParaRPr lang="en-US"/>
          </a:p>
        </p:txBody>
      </p:sp>
      <p:sp>
        <p:nvSpPr>
          <p:cNvPr id="4" name="Text Placeholder 8">
            <a:extLst>
              <a:ext uri="{FF2B5EF4-FFF2-40B4-BE49-F238E27FC236}">
                <a16:creationId xmlns:a16="http://schemas.microsoft.com/office/drawing/2014/main" id="{F98D0E9B-6318-450D-835C-4EC4F9E126F2}"/>
              </a:ext>
            </a:extLst>
          </p:cNvPr>
          <p:cNvSpPr txBox="1">
            <a:spLocks/>
          </p:cNvSpPr>
          <p:nvPr/>
        </p:nvSpPr>
        <p:spPr>
          <a:xfrm>
            <a:off x="968375" y="2003425"/>
            <a:ext cx="5734048" cy="3811588"/>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endParaRPr lang="en-US" sz="2800" b="1">
              <a:latin typeface="Roboto Condensed"/>
            </a:endParaRPr>
          </a:p>
          <a:p>
            <a:pPr marL="285750" indent="-285750">
              <a:buFont typeface="Arial"/>
              <a:buChar char="•"/>
            </a:pPr>
            <a:endParaRPr lang="en-US" sz="2800">
              <a:latin typeface="Roboto Condensed"/>
            </a:endParaRPr>
          </a:p>
          <a:p>
            <a:endParaRPr lang="en-US"/>
          </a:p>
        </p:txBody>
      </p:sp>
      <p:sp>
        <p:nvSpPr>
          <p:cNvPr id="6" name="Content Placeholder 2">
            <a:extLst>
              <a:ext uri="{FF2B5EF4-FFF2-40B4-BE49-F238E27FC236}">
                <a16:creationId xmlns:a16="http://schemas.microsoft.com/office/drawing/2014/main" id="{5CDABE70-2789-4AD3-AA57-698360C97FFE}"/>
              </a:ext>
            </a:extLst>
          </p:cNvPr>
          <p:cNvSpPr txBox="1">
            <a:spLocks/>
          </p:cNvSpPr>
          <p:nvPr/>
        </p:nvSpPr>
        <p:spPr>
          <a:xfrm>
            <a:off x="824494" y="1813262"/>
            <a:ext cx="9558735"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r>
              <a:rPr lang="en-US" sz="2400" b="1">
                <a:latin typeface="Roboto Condensed"/>
              </a:rPr>
              <a:t>Tracking</a:t>
            </a:r>
            <a:endParaRPr lang="en-US" sz="2400" b="1"/>
          </a:p>
          <a:p>
            <a:pPr marL="457200" indent="-457200">
              <a:buChar char="•"/>
            </a:pPr>
            <a:endParaRPr lang="en-US"/>
          </a:p>
          <a:p>
            <a:endParaRPr lang="en-US"/>
          </a:p>
          <a:p>
            <a:endParaRPr lang="en-US"/>
          </a:p>
          <a:p>
            <a:pPr marL="457200" indent="-457200">
              <a:buChar char="•"/>
            </a:pPr>
            <a:endParaRPr lang="en-US"/>
          </a:p>
          <a:p>
            <a:endParaRPr lang="en-US"/>
          </a:p>
        </p:txBody>
      </p:sp>
      <p:pic>
        <p:nvPicPr>
          <p:cNvPr id="7" name="Picture 9" descr="A screenshot of a cell phone&#10;&#10;Description generated with very high confidence">
            <a:extLst>
              <a:ext uri="{FF2B5EF4-FFF2-40B4-BE49-F238E27FC236}">
                <a16:creationId xmlns:a16="http://schemas.microsoft.com/office/drawing/2014/main" id="{17567D36-85AD-4012-B360-2115955E182F}"/>
              </a:ext>
            </a:extLst>
          </p:cNvPr>
          <p:cNvPicPr>
            <a:picLocks noChangeAspect="1"/>
          </p:cNvPicPr>
          <p:nvPr/>
        </p:nvPicPr>
        <p:blipFill>
          <a:blip r:embed="rId3"/>
          <a:stretch>
            <a:fillRect/>
          </a:stretch>
        </p:blipFill>
        <p:spPr>
          <a:xfrm>
            <a:off x="1259457" y="2753236"/>
            <a:ext cx="9673086" cy="228605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94195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2"/>
          </p:nvPr>
        </p:nvSpPr>
        <p:spPr>
          <a:xfrm>
            <a:off x="815975" y="1851025"/>
            <a:ext cx="5734048" cy="3811588"/>
          </a:xfrm>
        </p:spPr>
        <p:txBody>
          <a:bodyPr vert="horz" lIns="91440" tIns="45720" rIns="91440" bIns="45720" rtlCol="0" anchor="t">
            <a:noAutofit/>
          </a:bodyPr>
          <a:lstStyle/>
          <a:p>
            <a:endParaRPr lang="en-US" sz="2800" b="1">
              <a:latin typeface="Roboto Condensed"/>
            </a:endParaRPr>
          </a:p>
          <a:p>
            <a:pPr marL="285750" indent="-285750">
              <a:buFont typeface="Arial"/>
              <a:buChar char="•"/>
            </a:pPr>
            <a:endParaRPr lang="en-US" sz="2800">
              <a:latin typeface="Roboto Condensed"/>
            </a:endParaRPr>
          </a:p>
          <a:p>
            <a:endParaRPr lang="en-US"/>
          </a:p>
        </p:txBody>
      </p:sp>
      <p:sp>
        <p:nvSpPr>
          <p:cNvPr id="8" name="Title 1">
            <a:extLst>
              <a:ext uri="{FF2B5EF4-FFF2-40B4-BE49-F238E27FC236}">
                <a16:creationId xmlns:a16="http://schemas.microsoft.com/office/drawing/2014/main" id="{7AB33F1C-304F-42BD-91A7-28DCD60D72B8}"/>
              </a:ext>
            </a:extLst>
          </p:cNvPr>
          <p:cNvSpPr>
            <a:spLocks noGrp="1"/>
          </p:cNvSpPr>
          <p:nvPr/>
        </p:nvSpPr>
        <p:spPr>
          <a:xfrm>
            <a:off x="3150974" y="256391"/>
            <a:ext cx="8873996" cy="4890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000" kern="1200">
                <a:solidFill>
                  <a:schemeClr val="tx1"/>
                </a:solidFill>
                <a:latin typeface="Roboto Condensed" panose="02000000000000000000" pitchFamily="2" charset="0"/>
                <a:ea typeface="Roboto Condensed" panose="02000000000000000000" pitchFamily="2" charset="0"/>
                <a:cs typeface="+mj-cs"/>
              </a:defRPr>
            </a:lvl1pPr>
          </a:lstStyle>
          <a:p>
            <a:r>
              <a:rPr lang="en-US" sz="2800">
                <a:latin typeface="Roboto Condensed"/>
              </a:rPr>
              <a:t>Incident Reporting: Training</a:t>
            </a:r>
          </a:p>
        </p:txBody>
      </p:sp>
      <p:sp>
        <p:nvSpPr>
          <p:cNvPr id="2" name="Content Placeholder 2">
            <a:extLst>
              <a:ext uri="{FF2B5EF4-FFF2-40B4-BE49-F238E27FC236}">
                <a16:creationId xmlns:a16="http://schemas.microsoft.com/office/drawing/2014/main" id="{AEF79F07-3AF6-4807-A143-67C97412BA57}"/>
              </a:ext>
            </a:extLst>
          </p:cNvPr>
          <p:cNvSpPr txBox="1">
            <a:spLocks/>
          </p:cNvSpPr>
          <p:nvPr/>
        </p:nvSpPr>
        <p:spPr>
          <a:xfrm>
            <a:off x="968542" y="2016125"/>
            <a:ext cx="5583767"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endParaRPr lang="en-US" sz="2800">
              <a:latin typeface="Roboto Condensed"/>
            </a:endParaRPr>
          </a:p>
        </p:txBody>
      </p:sp>
      <p:sp>
        <p:nvSpPr>
          <p:cNvPr id="3" name="Content Placeholder 2">
            <a:extLst>
              <a:ext uri="{FF2B5EF4-FFF2-40B4-BE49-F238E27FC236}">
                <a16:creationId xmlns:a16="http://schemas.microsoft.com/office/drawing/2014/main" id="{E9FB346B-F0B7-4C44-B418-D57E15EB54CF}"/>
              </a:ext>
            </a:extLst>
          </p:cNvPr>
          <p:cNvSpPr txBox="1">
            <a:spLocks/>
          </p:cNvSpPr>
          <p:nvPr/>
        </p:nvSpPr>
        <p:spPr>
          <a:xfrm>
            <a:off x="838200" y="1825625"/>
            <a:ext cx="5583767"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endParaRPr lang="en-US"/>
          </a:p>
          <a:p>
            <a:pPr marL="457200" indent="-457200">
              <a:buChar char="•"/>
            </a:pPr>
            <a:endParaRPr lang="en-US"/>
          </a:p>
          <a:p>
            <a:pPr marL="457200" indent="-457200">
              <a:buChar char="•"/>
            </a:pPr>
            <a:endParaRPr lang="en-US"/>
          </a:p>
          <a:p>
            <a:endParaRPr lang="en-US"/>
          </a:p>
        </p:txBody>
      </p:sp>
      <p:sp>
        <p:nvSpPr>
          <p:cNvPr id="4" name="Text Placeholder 8">
            <a:extLst>
              <a:ext uri="{FF2B5EF4-FFF2-40B4-BE49-F238E27FC236}">
                <a16:creationId xmlns:a16="http://schemas.microsoft.com/office/drawing/2014/main" id="{F98D0E9B-6318-450D-835C-4EC4F9E126F2}"/>
              </a:ext>
            </a:extLst>
          </p:cNvPr>
          <p:cNvSpPr txBox="1">
            <a:spLocks/>
          </p:cNvSpPr>
          <p:nvPr/>
        </p:nvSpPr>
        <p:spPr>
          <a:xfrm>
            <a:off x="968375" y="2003425"/>
            <a:ext cx="5734048" cy="3811588"/>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endParaRPr lang="en-US" sz="2800" b="1">
              <a:latin typeface="Roboto Condensed"/>
            </a:endParaRPr>
          </a:p>
          <a:p>
            <a:pPr marL="285750" indent="-285750">
              <a:buFont typeface="Arial"/>
              <a:buChar char="•"/>
            </a:pPr>
            <a:endParaRPr lang="en-US" sz="2800">
              <a:latin typeface="Roboto Condensed"/>
            </a:endParaRPr>
          </a:p>
          <a:p>
            <a:endParaRPr lang="en-US"/>
          </a:p>
        </p:txBody>
      </p:sp>
      <p:sp>
        <p:nvSpPr>
          <p:cNvPr id="6" name="Content Placeholder 2">
            <a:extLst>
              <a:ext uri="{FF2B5EF4-FFF2-40B4-BE49-F238E27FC236}">
                <a16:creationId xmlns:a16="http://schemas.microsoft.com/office/drawing/2014/main" id="{5CDABE70-2789-4AD3-AA57-698360C97FFE}"/>
              </a:ext>
            </a:extLst>
          </p:cNvPr>
          <p:cNvSpPr txBox="1">
            <a:spLocks/>
          </p:cNvSpPr>
          <p:nvPr/>
        </p:nvSpPr>
        <p:spPr>
          <a:xfrm>
            <a:off x="840205" y="1797551"/>
            <a:ext cx="5583767"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r>
              <a:rPr lang="en-US" sz="2400" b="1">
                <a:latin typeface="Roboto Condensed"/>
              </a:rPr>
              <a:t>Training</a:t>
            </a:r>
          </a:p>
          <a:p>
            <a:pPr marL="457200" indent="-457200">
              <a:buFont typeface="Arial" panose="020B0604020202020204" pitchFamily="34" charset="0"/>
              <a:buChar char="•"/>
            </a:pPr>
            <a:r>
              <a:rPr lang="en-US" sz="2400">
                <a:latin typeface="Roboto Condensed"/>
              </a:rPr>
              <a:t>Sessions held at all locations. </a:t>
            </a:r>
            <a:endParaRPr lang="en-US" sz="2400"/>
          </a:p>
          <a:p>
            <a:pPr marL="457200" indent="-457200">
              <a:buFont typeface="Arial" panose="020B0604020202020204" pitchFamily="34" charset="0"/>
              <a:buChar char="•"/>
            </a:pPr>
            <a:r>
              <a:rPr lang="en-US" sz="2400">
                <a:latin typeface="Roboto Condensed"/>
              </a:rPr>
              <a:t>Combined training session for all Non-service departments (Marketing, Content, Facilities, IT, </a:t>
            </a:r>
            <a:r>
              <a:rPr lang="en-US" sz="2400" err="1">
                <a:latin typeface="Roboto Condensed"/>
              </a:rPr>
              <a:t>etc</a:t>
            </a:r>
            <a:r>
              <a:rPr lang="en-US" sz="2400">
                <a:latin typeface="Roboto Condensed"/>
              </a:rPr>
              <a:t>)</a:t>
            </a:r>
            <a:r>
              <a:rPr lang="en-US">
                <a:latin typeface="Roboto Condensed"/>
              </a:rPr>
              <a:t> </a:t>
            </a:r>
            <a:endParaRPr lang="en-US"/>
          </a:p>
          <a:p>
            <a:pPr marL="457200" indent="-457200">
              <a:buFont typeface="Arial" panose="020B0604020202020204" pitchFamily="34" charset="0"/>
              <a:buChar char="•"/>
            </a:pPr>
            <a:endParaRPr lang="en-US"/>
          </a:p>
          <a:p>
            <a:pPr marL="457200" indent="-457200">
              <a:buChar char="•"/>
            </a:pPr>
            <a:endParaRPr lang="en-US"/>
          </a:p>
          <a:p>
            <a:endParaRPr lang="en-US"/>
          </a:p>
        </p:txBody>
      </p:sp>
      <p:pic>
        <p:nvPicPr>
          <p:cNvPr id="5" name="Picture Placeholder 9" descr="A screenshot of a cell phone&#10;&#10;Description generated with very high confidence">
            <a:extLst>
              <a:ext uri="{FF2B5EF4-FFF2-40B4-BE49-F238E27FC236}">
                <a16:creationId xmlns:a16="http://schemas.microsoft.com/office/drawing/2014/main" id="{16327DEA-DEF3-4060-A7DC-E156FCD4767A}"/>
              </a:ext>
            </a:extLst>
          </p:cNvPr>
          <p:cNvPicPr>
            <a:picLocks noChangeAspect="1"/>
          </p:cNvPicPr>
          <p:nvPr/>
        </p:nvPicPr>
        <p:blipFill>
          <a:blip r:embed="rId3"/>
          <a:stretch>
            <a:fillRect/>
          </a:stretch>
        </p:blipFill>
        <p:spPr>
          <a:xfrm>
            <a:off x="6428063" y="1933684"/>
            <a:ext cx="5308204" cy="2616626"/>
          </a:xfrm>
          <a:prstGeom prst="round2DiagRect">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87154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Staff Exercise: </a:t>
            </a:r>
            <a:r>
              <a:rPr lang="en-US">
                <a:solidFill>
                  <a:srgbClr val="00B050"/>
                </a:solidFill>
              </a:rPr>
              <a:t>Green</a:t>
            </a:r>
            <a:r>
              <a:rPr lang="en-US"/>
              <a:t>, </a:t>
            </a:r>
            <a:r>
              <a:rPr lang="en-US">
                <a:solidFill>
                  <a:srgbClr val="FFC000"/>
                </a:solidFill>
              </a:rPr>
              <a:t>Yellow</a:t>
            </a:r>
            <a:r>
              <a:rPr lang="en-US"/>
              <a:t>, </a:t>
            </a:r>
            <a:r>
              <a:rPr lang="en-US">
                <a:solidFill>
                  <a:srgbClr val="FF0000"/>
                </a:solidFill>
              </a:rPr>
              <a:t>Red</a:t>
            </a:r>
          </a:p>
        </p:txBody>
      </p:sp>
      <p:sp>
        <p:nvSpPr>
          <p:cNvPr id="3" name="Slide Number Placeholder 2"/>
          <p:cNvSpPr>
            <a:spLocks noGrp="1"/>
          </p:cNvSpPr>
          <p:nvPr>
            <p:ph type="sldNum" sz="quarter" idx="12"/>
          </p:nvPr>
        </p:nvSpPr>
        <p:spPr/>
        <p:txBody>
          <a:bodyPr/>
          <a:lstStyle/>
          <a:p>
            <a:fld id="{8F7EF8CD-97C5-AC46-95E0-58253C155A8C}" type="slidenum">
              <a:rPr lang="en-US" smtClean="0"/>
              <a:t>13</a:t>
            </a:fld>
            <a:endParaRPr lang="en-US"/>
          </a:p>
        </p:txBody>
      </p:sp>
      <p:sp>
        <p:nvSpPr>
          <p:cNvPr id="4" name="Content Placeholder 3"/>
          <p:cNvSpPr txBox="1">
            <a:spLocks/>
          </p:cNvSpPr>
          <p:nvPr/>
        </p:nvSpPr>
        <p:spPr>
          <a:xfrm>
            <a:off x="1136038" y="1279015"/>
            <a:ext cx="10785667" cy="4320000"/>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indent="-457200">
              <a:buFont typeface="+mj-lt"/>
              <a:buAutoNum type="arabicPeriod"/>
            </a:pPr>
            <a:r>
              <a:rPr lang="en-CA">
                <a:latin typeface="Roboto Condensed"/>
              </a:rPr>
              <a:t>Review the incident as a group</a:t>
            </a:r>
          </a:p>
          <a:p>
            <a:pPr marL="457200" indent="-457200">
              <a:buFont typeface="+mj-lt"/>
              <a:buAutoNum type="arabicPeriod"/>
            </a:pPr>
            <a:r>
              <a:rPr lang="en-CA">
                <a:latin typeface="Roboto Condensed"/>
              </a:rPr>
              <a:t>Indicate if you think the situation is:</a:t>
            </a:r>
          </a:p>
          <a:p>
            <a:pPr lvl="1"/>
            <a:r>
              <a:rPr lang="en-CA" sz="2400">
                <a:solidFill>
                  <a:srgbClr val="00B050"/>
                </a:solidFill>
                <a:latin typeface="Roboto Condensed"/>
              </a:rPr>
              <a:t>Green</a:t>
            </a:r>
            <a:r>
              <a:rPr lang="en-CA" sz="2400">
                <a:latin typeface="Roboto Condensed"/>
              </a:rPr>
              <a:t>: go, no incident report required</a:t>
            </a:r>
          </a:p>
          <a:p>
            <a:pPr lvl="1"/>
            <a:r>
              <a:rPr lang="en-CA" sz="2400">
                <a:solidFill>
                  <a:srgbClr val="FFC000"/>
                </a:solidFill>
                <a:latin typeface="Roboto Condensed"/>
              </a:rPr>
              <a:t>Yellow</a:t>
            </a:r>
            <a:r>
              <a:rPr lang="en-CA" sz="2400">
                <a:latin typeface="Roboto Condensed"/>
              </a:rPr>
              <a:t>: use caution, and review the Customer Service Guidelines</a:t>
            </a:r>
          </a:p>
          <a:p>
            <a:pPr lvl="1"/>
            <a:r>
              <a:rPr lang="en-CA" sz="2400">
                <a:solidFill>
                  <a:srgbClr val="FF0000"/>
                </a:solidFill>
                <a:latin typeface="Roboto Condensed"/>
              </a:rPr>
              <a:t>Red</a:t>
            </a:r>
            <a:r>
              <a:rPr lang="en-CA" sz="2400">
                <a:latin typeface="Roboto Condensed"/>
              </a:rPr>
              <a:t>: stop, file an incident report</a:t>
            </a:r>
          </a:p>
          <a:p>
            <a:pPr marL="457200" indent="-457200">
              <a:buFont typeface="+mj-lt"/>
              <a:buAutoNum type="arabicPeriod"/>
            </a:pPr>
            <a:r>
              <a:rPr lang="en-US">
                <a:latin typeface="Roboto Condensed"/>
              </a:rPr>
              <a:t>If no incident report is required, indicate what (if any) follow up should be done with a Manager.</a:t>
            </a:r>
          </a:p>
          <a:p>
            <a:pPr marL="457200" indent="-457200">
              <a:buFont typeface="+mj-lt"/>
              <a:buAutoNum type="arabicPeriod"/>
            </a:pPr>
            <a:endParaRPr lang="en-US" b="1">
              <a:latin typeface="Roboto Condensed"/>
            </a:endParaRPr>
          </a:p>
          <a:p>
            <a:pPr marL="0" indent="0">
              <a:buNone/>
            </a:pPr>
            <a:endParaRPr lang="en-US">
              <a:latin typeface="Roboto Condensed"/>
            </a:endParaRPr>
          </a:p>
          <a:p>
            <a:pPr marL="457200" indent="-457200">
              <a:buFont typeface="+mj-lt"/>
              <a:buAutoNum type="arabicPeriod"/>
            </a:pPr>
            <a:endParaRPr lang="en-CA"/>
          </a:p>
          <a:p>
            <a:pPr marL="457200" indent="-457200">
              <a:buFont typeface="+mj-lt"/>
              <a:buAutoNum type="arabicPeriod"/>
            </a:pPr>
            <a:endParaRPr lang="en-US"/>
          </a:p>
        </p:txBody>
      </p:sp>
    </p:spTree>
    <p:extLst>
      <p:ext uri="{BB962C8B-B14F-4D97-AF65-F5344CB8AC3E}">
        <p14:creationId xmlns:p14="http://schemas.microsoft.com/office/powerpoint/2010/main" val="3579435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F7EF8CD-97C5-AC46-95E0-58253C155A8C}" type="slidenum">
              <a:rPr lang="en-US" smtClean="0"/>
              <a:t>14</a:t>
            </a:fld>
            <a:endParaRPr lang="en-US"/>
          </a:p>
        </p:txBody>
      </p:sp>
      <p:sp>
        <p:nvSpPr>
          <p:cNvPr id="5" name="Content Placeholder 3"/>
          <p:cNvSpPr txBox="1">
            <a:spLocks/>
          </p:cNvSpPr>
          <p:nvPr/>
        </p:nvSpPr>
        <p:spPr>
          <a:xfrm>
            <a:off x="673223" y="1274399"/>
            <a:ext cx="11272887" cy="1176340"/>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200">
                <a:latin typeface="Roboto Condensed"/>
              </a:rPr>
              <a:t>A customer comes to the customer service desk to complain about a collections letter. They are talking loudly, waving their arms, and pointing. They are visibly upset as they argue the fines with staff. </a:t>
            </a:r>
          </a:p>
          <a:p>
            <a:pPr marL="0" indent="0">
              <a:buNone/>
            </a:pPr>
            <a:endParaRPr lang="en-CA">
              <a:cs typeface="Calibri" panose="020F0502020204030204"/>
            </a:endParaRPr>
          </a:p>
          <a:p>
            <a:pPr marL="457200" indent="-457200">
              <a:buFont typeface="Calibri Light" panose="020F0302020204030204"/>
              <a:buAutoNum type="arabicPeriod"/>
            </a:pPr>
            <a:endParaRPr lang="en-US">
              <a:cs typeface="Calibri" panose="020F0502020204030204"/>
            </a:endParaRPr>
          </a:p>
        </p:txBody>
      </p:sp>
      <p:sp>
        <p:nvSpPr>
          <p:cNvPr id="7" name="Content Placeholder 3"/>
          <p:cNvSpPr txBox="1">
            <a:spLocks/>
          </p:cNvSpPr>
          <p:nvPr/>
        </p:nvSpPr>
        <p:spPr>
          <a:xfrm>
            <a:off x="673223" y="3004451"/>
            <a:ext cx="11272887" cy="1431635"/>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200">
                <a:latin typeface="Roboto Condensed"/>
              </a:rPr>
              <a:t>The customer asks to speak to "</a:t>
            </a:r>
            <a:r>
              <a:rPr lang="en-US" sz="2200" i="1">
                <a:latin typeface="Roboto Condensed"/>
              </a:rPr>
              <a:t>someone in charge..." </a:t>
            </a:r>
            <a:r>
              <a:rPr lang="en-US" sz="2200">
                <a:latin typeface="Roboto Condensed"/>
              </a:rPr>
              <a:t>The person in charge is called and the conversation escalates. The customer is now yelling and using expletives. The PIC tells they customer they must lower their voice in order to continue the conversation. A refusal to do so would mean they would have to leave the library.</a:t>
            </a:r>
          </a:p>
          <a:p>
            <a:pPr marL="0" indent="0" algn="ctr">
              <a:buNone/>
            </a:pPr>
            <a:endParaRPr lang="en-US">
              <a:cs typeface="Calibri" panose="020F0502020204030204"/>
            </a:endParaRPr>
          </a:p>
          <a:p>
            <a:pPr marL="457200" indent="-457200">
              <a:buFont typeface="Calibri Light" panose="020F0302020204030204"/>
              <a:buAutoNum type="arabicPeriod"/>
            </a:pPr>
            <a:endParaRPr lang="en-US">
              <a:cs typeface="Calibri" panose="020F0502020204030204"/>
            </a:endParaRPr>
          </a:p>
        </p:txBody>
      </p:sp>
      <p:sp>
        <p:nvSpPr>
          <p:cNvPr id="9" name="Content Placeholder 3"/>
          <p:cNvSpPr txBox="1">
            <a:spLocks/>
          </p:cNvSpPr>
          <p:nvPr/>
        </p:nvSpPr>
        <p:spPr>
          <a:xfrm>
            <a:off x="770427" y="5042275"/>
            <a:ext cx="11272887" cy="831284"/>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200">
                <a:latin typeface="Roboto Condensed"/>
              </a:rPr>
              <a:t>The customer throws the items in their hands and calls the PIC “</a:t>
            </a:r>
            <a:r>
              <a:rPr lang="en-US" sz="2200" i="1">
                <a:latin typeface="Roboto Condensed"/>
              </a:rPr>
              <a:t>f****</a:t>
            </a:r>
            <a:r>
              <a:rPr lang="en-US" sz="2200" i="1" err="1">
                <a:latin typeface="Roboto Condensed"/>
              </a:rPr>
              <a:t>ing</a:t>
            </a:r>
            <a:r>
              <a:rPr lang="en-US" sz="2200" i="1">
                <a:latin typeface="Roboto Condensed"/>
              </a:rPr>
              <a:t> stupid</a:t>
            </a:r>
            <a:r>
              <a:rPr lang="en-US" sz="2200">
                <a:latin typeface="Roboto Condensed"/>
              </a:rPr>
              <a:t>”. The PIC asks the customer to leave for the day.</a:t>
            </a:r>
          </a:p>
          <a:p>
            <a:pPr marL="0" indent="0">
              <a:buNone/>
            </a:pPr>
            <a:endParaRPr lang="en-US"/>
          </a:p>
          <a:p>
            <a:pPr marL="0" indent="0">
              <a:buNone/>
            </a:pPr>
            <a:endParaRPr lang="en-US"/>
          </a:p>
          <a:p>
            <a:pPr marL="0" indent="0">
              <a:buNone/>
            </a:pPr>
            <a:endParaRPr lang="en-CA"/>
          </a:p>
          <a:p>
            <a:pPr marL="457200" indent="-457200">
              <a:buFont typeface="+mj-lt"/>
              <a:buAutoNum type="arabicPeriod"/>
            </a:pPr>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D2E88930-730D-9F46-94A3-6DADE24C3B71}"/>
                  </a:ext>
                </a:extLst>
              </p14:cNvPr>
              <p14:cNvContentPartPr/>
              <p14:nvPr/>
            </p14:nvContentPartPr>
            <p14:xfrm>
              <a:off x="9568800" y="2653560"/>
              <a:ext cx="212760" cy="1861200"/>
            </p14:xfrm>
          </p:contentPart>
        </mc:Choice>
        <mc:Fallback>
          <p:pic>
            <p:nvPicPr>
              <p:cNvPr id="4" name="Ink 3">
                <a:extLst>
                  <a:ext uri="{FF2B5EF4-FFF2-40B4-BE49-F238E27FC236}">
                    <a16:creationId xmlns:a16="http://schemas.microsoft.com/office/drawing/2014/main" id="{D2E88930-730D-9F46-94A3-6DADE24C3B71}"/>
                  </a:ext>
                </a:extLst>
              </p:cNvPr>
              <p:cNvPicPr/>
              <p:nvPr/>
            </p:nvPicPr>
            <p:blipFill>
              <a:blip r:embed="rId4"/>
              <a:stretch>
                <a:fillRect/>
              </a:stretch>
            </p:blipFill>
            <p:spPr>
              <a:xfrm>
                <a:off x="9559440" y="2644200"/>
                <a:ext cx="231480" cy="1879920"/>
              </a:xfrm>
              <a:prstGeom prst="rect">
                <a:avLst/>
              </a:prstGeom>
            </p:spPr>
          </p:pic>
        </mc:Fallback>
      </mc:AlternateContent>
      <p:sp>
        <p:nvSpPr>
          <p:cNvPr id="13" name="Title 12">
            <a:extLst>
              <a:ext uri="{FF2B5EF4-FFF2-40B4-BE49-F238E27FC236}">
                <a16:creationId xmlns:a16="http://schemas.microsoft.com/office/drawing/2014/main" id="{5AC53C2D-ACB9-4E0B-8093-1D88D69ABC86}"/>
              </a:ext>
            </a:extLst>
          </p:cNvPr>
          <p:cNvSpPr>
            <a:spLocks noGrp="1"/>
          </p:cNvSpPr>
          <p:nvPr>
            <p:ph type="title"/>
          </p:nvPr>
        </p:nvSpPr>
        <p:spPr/>
        <p:txBody>
          <a:bodyPr>
            <a:normAutofit fontScale="90000"/>
          </a:bodyPr>
          <a:lstStyle/>
          <a:p>
            <a:r>
              <a:rPr lang="en-US">
                <a:latin typeface="Roboto Condensed"/>
              </a:rPr>
              <a:t>Situation #1</a:t>
            </a:r>
            <a:endParaRPr lang="en-US"/>
          </a:p>
        </p:txBody>
      </p:sp>
      <p:grpSp>
        <p:nvGrpSpPr>
          <p:cNvPr id="19" name="Group 18">
            <a:extLst>
              <a:ext uri="{FF2B5EF4-FFF2-40B4-BE49-F238E27FC236}">
                <a16:creationId xmlns:a16="http://schemas.microsoft.com/office/drawing/2014/main" id="{A0E2A839-1A81-4973-A446-73AFD1DC1CA0}"/>
              </a:ext>
            </a:extLst>
          </p:cNvPr>
          <p:cNvGrpSpPr/>
          <p:nvPr/>
        </p:nvGrpSpPr>
        <p:grpSpPr>
          <a:xfrm>
            <a:off x="770465" y="4389966"/>
            <a:ext cx="3585634" cy="455083"/>
            <a:chOff x="766232" y="2427816"/>
            <a:chExt cx="3585634" cy="455083"/>
          </a:xfrm>
        </p:grpSpPr>
        <p:sp>
          <p:nvSpPr>
            <p:cNvPr id="17" name="Flowchart: Connector 16">
              <a:extLst>
                <a:ext uri="{FF2B5EF4-FFF2-40B4-BE49-F238E27FC236}">
                  <a16:creationId xmlns:a16="http://schemas.microsoft.com/office/drawing/2014/main" id="{ACEC0714-F33C-4895-B2FA-E0DCE6EC7543}"/>
                </a:ext>
              </a:extLst>
            </p:cNvPr>
            <p:cNvSpPr/>
            <p:nvPr/>
          </p:nvSpPr>
          <p:spPr>
            <a:xfrm>
              <a:off x="766232" y="2427816"/>
              <a:ext cx="455083" cy="455083"/>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E861C8B-A4D1-4130-8743-700695603B26}"/>
                </a:ext>
              </a:extLst>
            </p:cNvPr>
            <p:cNvSpPr txBox="1"/>
            <p:nvPr/>
          </p:nvSpPr>
          <p:spPr>
            <a:xfrm>
              <a:off x="1301750" y="2475441"/>
              <a:ext cx="305011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chemeClr val="accent4"/>
                  </a:solidFill>
                  <a:latin typeface="Roboto Condensed"/>
                </a:rPr>
                <a:t>YELLOW</a:t>
              </a:r>
              <a:r>
                <a:rPr lang="en-US">
                  <a:latin typeface="Roboto Condensed"/>
                </a:rPr>
                <a:t>, consult the CSG</a:t>
              </a:r>
            </a:p>
          </p:txBody>
        </p:sp>
      </p:grpSp>
      <p:grpSp>
        <p:nvGrpSpPr>
          <p:cNvPr id="28" name="Group 27">
            <a:extLst>
              <a:ext uri="{FF2B5EF4-FFF2-40B4-BE49-F238E27FC236}">
                <a16:creationId xmlns:a16="http://schemas.microsoft.com/office/drawing/2014/main" id="{10946FB9-0D4F-4128-93FC-540CC8E61272}"/>
              </a:ext>
            </a:extLst>
          </p:cNvPr>
          <p:cNvGrpSpPr/>
          <p:nvPr/>
        </p:nvGrpSpPr>
        <p:grpSpPr>
          <a:xfrm>
            <a:off x="766232" y="2427816"/>
            <a:ext cx="3278718" cy="455083"/>
            <a:chOff x="766232" y="2427816"/>
            <a:chExt cx="3278718" cy="455083"/>
          </a:xfrm>
        </p:grpSpPr>
        <p:sp>
          <p:nvSpPr>
            <p:cNvPr id="29" name="Flowchart: Connector 28">
              <a:extLst>
                <a:ext uri="{FF2B5EF4-FFF2-40B4-BE49-F238E27FC236}">
                  <a16:creationId xmlns:a16="http://schemas.microsoft.com/office/drawing/2014/main" id="{002EE43D-D605-4F38-A995-E0919001FBB4}"/>
                </a:ext>
              </a:extLst>
            </p:cNvPr>
            <p:cNvSpPr/>
            <p:nvPr/>
          </p:nvSpPr>
          <p:spPr>
            <a:xfrm>
              <a:off x="766232" y="2427816"/>
              <a:ext cx="455083" cy="45508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TextBox 3">
              <a:extLst>
                <a:ext uri="{FF2B5EF4-FFF2-40B4-BE49-F238E27FC236}">
                  <a16:creationId xmlns:a16="http://schemas.microsoft.com/office/drawing/2014/main" id="{80536E04-A423-452F-886A-3862397B3121}"/>
                </a:ext>
              </a:extLst>
            </p:cNvPr>
            <p:cNvSpPr txBox="1"/>
            <p:nvPr/>
          </p:nvSpPr>
          <p:spPr>
            <a:xfrm>
              <a:off x="1301750" y="2464858"/>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rgbClr val="00B050"/>
                  </a:solidFill>
                  <a:latin typeface="Roboto Condensed"/>
                </a:rPr>
                <a:t>GREEN</a:t>
              </a:r>
              <a:r>
                <a:rPr lang="en-US">
                  <a:latin typeface="Roboto Condensed"/>
                </a:rPr>
                <a:t>, no incident</a:t>
              </a:r>
            </a:p>
          </p:txBody>
        </p:sp>
      </p:grpSp>
      <p:grpSp>
        <p:nvGrpSpPr>
          <p:cNvPr id="31" name="Group 30">
            <a:extLst>
              <a:ext uri="{FF2B5EF4-FFF2-40B4-BE49-F238E27FC236}">
                <a16:creationId xmlns:a16="http://schemas.microsoft.com/office/drawing/2014/main" id="{10946FB9-0D4F-4128-93FC-540CC8E61272}"/>
              </a:ext>
            </a:extLst>
          </p:cNvPr>
          <p:cNvGrpSpPr/>
          <p:nvPr/>
        </p:nvGrpSpPr>
        <p:grpSpPr>
          <a:xfrm>
            <a:off x="771524" y="5978524"/>
            <a:ext cx="3712634" cy="455083"/>
            <a:chOff x="909107" y="2570691"/>
            <a:chExt cx="3712634" cy="455083"/>
          </a:xfrm>
        </p:grpSpPr>
        <p:sp>
          <p:nvSpPr>
            <p:cNvPr id="32" name="Flowchart: Connector 31">
              <a:extLst>
                <a:ext uri="{FF2B5EF4-FFF2-40B4-BE49-F238E27FC236}">
                  <a16:creationId xmlns:a16="http://schemas.microsoft.com/office/drawing/2014/main" id="{002EE43D-D605-4F38-A995-E0919001FBB4}"/>
                </a:ext>
              </a:extLst>
            </p:cNvPr>
            <p:cNvSpPr/>
            <p:nvPr/>
          </p:nvSpPr>
          <p:spPr>
            <a:xfrm>
              <a:off x="909107" y="2570691"/>
              <a:ext cx="455083" cy="455083"/>
            </a:xfrm>
            <a:prstGeom prst="flowChartConnector">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TextBox 3">
              <a:extLst>
                <a:ext uri="{FF2B5EF4-FFF2-40B4-BE49-F238E27FC236}">
                  <a16:creationId xmlns:a16="http://schemas.microsoft.com/office/drawing/2014/main" id="{80536E04-A423-452F-886A-3862397B3121}"/>
                </a:ext>
              </a:extLst>
            </p:cNvPr>
            <p:cNvSpPr txBox="1"/>
            <p:nvPr/>
          </p:nvSpPr>
          <p:spPr>
            <a:xfrm>
              <a:off x="1444625" y="2607733"/>
              <a:ext cx="3177116"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rgbClr val="C00000"/>
                  </a:solidFill>
                  <a:latin typeface="Roboto Condensed"/>
                </a:rPr>
                <a:t>RED</a:t>
              </a:r>
              <a:r>
                <a:rPr lang="en-US">
                  <a:latin typeface="Roboto Condensed"/>
                </a:rPr>
                <a:t>, file an incident report</a:t>
              </a:r>
            </a:p>
          </p:txBody>
        </p:sp>
      </p:grpSp>
    </p:spTree>
    <p:extLst>
      <p:ext uri="{BB962C8B-B14F-4D97-AF65-F5344CB8AC3E}">
        <p14:creationId xmlns:p14="http://schemas.microsoft.com/office/powerpoint/2010/main" val="118007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F7EF8CD-97C5-AC46-95E0-58253C155A8C}" type="slidenum">
              <a:rPr lang="en-US" smtClean="0"/>
              <a:t>15</a:t>
            </a:fld>
            <a:endParaRPr lang="en-US"/>
          </a:p>
        </p:txBody>
      </p:sp>
      <p:sp>
        <p:nvSpPr>
          <p:cNvPr id="12" name="Content Placeholder 3"/>
          <p:cNvSpPr txBox="1">
            <a:spLocks/>
          </p:cNvSpPr>
          <p:nvPr/>
        </p:nvSpPr>
        <p:spPr>
          <a:xfrm>
            <a:off x="704560" y="1451520"/>
            <a:ext cx="11272887" cy="1234682"/>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a:latin typeface="Roboto Condensed"/>
              </a:rPr>
              <a:t>A customer is yelling into her cellphone in the library entrance. Customers are giving staff looks as they walk by and a child witness begins crying. Staff on the Customer Service desk remind the customer they must lower their voice. </a:t>
            </a:r>
          </a:p>
          <a:p>
            <a:pPr marL="0" indent="0">
              <a:buNone/>
            </a:pPr>
            <a:endParaRPr lang="en-CA"/>
          </a:p>
          <a:p>
            <a:pPr marL="457200" indent="-457200">
              <a:buFont typeface="+mj-lt"/>
              <a:buAutoNum type="arabicPeriod"/>
            </a:pPr>
            <a:endParaRPr lang="en-US"/>
          </a:p>
        </p:txBody>
      </p:sp>
      <p:sp>
        <p:nvSpPr>
          <p:cNvPr id="14" name="Content Placeholder 3"/>
          <p:cNvSpPr txBox="1">
            <a:spLocks/>
          </p:cNvSpPr>
          <p:nvPr/>
        </p:nvSpPr>
        <p:spPr>
          <a:xfrm>
            <a:off x="632673" y="3387541"/>
            <a:ext cx="11157869" cy="884017"/>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a:latin typeface="Roboto Condensed"/>
              </a:rPr>
              <a:t>The customer on the phone begins kicking the wall, putting a hole in the drywall. The LOD and the police are called. </a:t>
            </a:r>
            <a:endParaRPr lang="en-US">
              <a:latin typeface="Roboto Condensed"/>
              <a:cs typeface="Calibri"/>
            </a:endParaRPr>
          </a:p>
          <a:p>
            <a:pPr marL="0" indent="0">
              <a:buNone/>
            </a:pPr>
            <a:endParaRPr lang="en-CA">
              <a:latin typeface="Roboto Condensed"/>
              <a:cs typeface="Calibri"/>
            </a:endParaRPr>
          </a:p>
          <a:p>
            <a:pPr marL="0" indent="0" algn="ctr">
              <a:buNone/>
            </a:pPr>
            <a:endParaRPr lang="en-US">
              <a:latin typeface="Roboto Condensed"/>
              <a:cs typeface="Calibri" panose="020F0502020204030204"/>
            </a:endParaRPr>
          </a:p>
        </p:txBody>
      </p:sp>
      <p:sp>
        <p:nvSpPr>
          <p:cNvPr id="7" name="Title 6">
            <a:extLst>
              <a:ext uri="{FF2B5EF4-FFF2-40B4-BE49-F238E27FC236}">
                <a16:creationId xmlns:a16="http://schemas.microsoft.com/office/drawing/2014/main" id="{FA24913F-224A-48F6-BA95-9541B1E32676}"/>
              </a:ext>
            </a:extLst>
          </p:cNvPr>
          <p:cNvSpPr>
            <a:spLocks noGrp="1"/>
          </p:cNvSpPr>
          <p:nvPr>
            <p:ph type="title"/>
          </p:nvPr>
        </p:nvSpPr>
        <p:spPr/>
        <p:txBody>
          <a:bodyPr>
            <a:normAutofit fontScale="90000"/>
          </a:bodyPr>
          <a:lstStyle/>
          <a:p>
            <a:r>
              <a:rPr lang="en-US">
                <a:latin typeface="Roboto Condensed"/>
              </a:rPr>
              <a:t>Situation #2</a:t>
            </a:r>
            <a:endParaRPr lang="en-US"/>
          </a:p>
        </p:txBody>
      </p:sp>
      <p:grpSp>
        <p:nvGrpSpPr>
          <p:cNvPr id="8" name="Group 7">
            <a:extLst>
              <a:ext uri="{FF2B5EF4-FFF2-40B4-BE49-F238E27FC236}">
                <a16:creationId xmlns:a16="http://schemas.microsoft.com/office/drawing/2014/main" id="{10946FB9-0D4F-4128-93FC-540CC8E61272}"/>
              </a:ext>
            </a:extLst>
          </p:cNvPr>
          <p:cNvGrpSpPr/>
          <p:nvPr/>
        </p:nvGrpSpPr>
        <p:grpSpPr>
          <a:xfrm>
            <a:off x="819149" y="2692399"/>
            <a:ext cx="3278718" cy="455083"/>
            <a:chOff x="766232" y="2427816"/>
            <a:chExt cx="3278718" cy="455083"/>
          </a:xfrm>
        </p:grpSpPr>
        <p:sp>
          <p:nvSpPr>
            <p:cNvPr id="9" name="Flowchart: Connector 8">
              <a:extLst>
                <a:ext uri="{FF2B5EF4-FFF2-40B4-BE49-F238E27FC236}">
                  <a16:creationId xmlns:a16="http://schemas.microsoft.com/office/drawing/2014/main" id="{002EE43D-D605-4F38-A995-E0919001FBB4}"/>
                </a:ext>
              </a:extLst>
            </p:cNvPr>
            <p:cNvSpPr/>
            <p:nvPr/>
          </p:nvSpPr>
          <p:spPr>
            <a:xfrm>
              <a:off x="766232" y="2427816"/>
              <a:ext cx="455083" cy="45508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TextBox 3">
              <a:extLst>
                <a:ext uri="{FF2B5EF4-FFF2-40B4-BE49-F238E27FC236}">
                  <a16:creationId xmlns:a16="http://schemas.microsoft.com/office/drawing/2014/main" id="{80536E04-A423-452F-886A-3862397B3121}"/>
                </a:ext>
              </a:extLst>
            </p:cNvPr>
            <p:cNvSpPr txBox="1"/>
            <p:nvPr/>
          </p:nvSpPr>
          <p:spPr>
            <a:xfrm>
              <a:off x="1301750" y="2464858"/>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rgbClr val="00B050"/>
                  </a:solidFill>
                  <a:latin typeface="Roboto Condensed"/>
                </a:rPr>
                <a:t>GREEN</a:t>
              </a:r>
              <a:r>
                <a:rPr lang="en-US">
                  <a:latin typeface="Roboto Condensed"/>
                </a:rPr>
                <a:t>, no incident</a:t>
              </a:r>
            </a:p>
          </p:txBody>
        </p:sp>
      </p:grpSp>
      <p:grpSp>
        <p:nvGrpSpPr>
          <p:cNvPr id="22" name="Group 21">
            <a:extLst>
              <a:ext uri="{FF2B5EF4-FFF2-40B4-BE49-F238E27FC236}">
                <a16:creationId xmlns:a16="http://schemas.microsoft.com/office/drawing/2014/main" id="{730EF38F-EA0B-4A0C-9E5D-08513B876411}"/>
              </a:ext>
            </a:extLst>
          </p:cNvPr>
          <p:cNvGrpSpPr/>
          <p:nvPr/>
        </p:nvGrpSpPr>
        <p:grpSpPr>
          <a:xfrm>
            <a:off x="813857" y="4327524"/>
            <a:ext cx="3712634" cy="455083"/>
            <a:chOff x="813857" y="4327524"/>
            <a:chExt cx="3712634" cy="455083"/>
          </a:xfrm>
        </p:grpSpPr>
        <p:sp>
          <p:nvSpPr>
            <p:cNvPr id="19" name="Flowchart: Connector 18">
              <a:extLst>
                <a:ext uri="{FF2B5EF4-FFF2-40B4-BE49-F238E27FC236}">
                  <a16:creationId xmlns:a16="http://schemas.microsoft.com/office/drawing/2014/main" id="{BBD6172C-95D6-4048-95A4-2085E159456E}"/>
                </a:ext>
              </a:extLst>
            </p:cNvPr>
            <p:cNvSpPr/>
            <p:nvPr/>
          </p:nvSpPr>
          <p:spPr>
            <a:xfrm>
              <a:off x="813857" y="4327524"/>
              <a:ext cx="455083" cy="455083"/>
            </a:xfrm>
            <a:prstGeom prst="flowChartConnector">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TextBox 3">
              <a:extLst>
                <a:ext uri="{FF2B5EF4-FFF2-40B4-BE49-F238E27FC236}">
                  <a16:creationId xmlns:a16="http://schemas.microsoft.com/office/drawing/2014/main" id="{31EF5ECC-D8F2-478B-8D0A-3C67AE4482A4}"/>
                </a:ext>
              </a:extLst>
            </p:cNvPr>
            <p:cNvSpPr txBox="1"/>
            <p:nvPr/>
          </p:nvSpPr>
          <p:spPr>
            <a:xfrm>
              <a:off x="1349375" y="4364566"/>
              <a:ext cx="3177116"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rgbClr val="C00000"/>
                  </a:solidFill>
                  <a:latin typeface="Roboto Condensed"/>
                </a:rPr>
                <a:t>RED</a:t>
              </a:r>
              <a:r>
                <a:rPr lang="en-US">
                  <a:latin typeface="Roboto Condensed"/>
                </a:rPr>
                <a:t>, file an incident report</a:t>
              </a:r>
            </a:p>
          </p:txBody>
        </p:sp>
      </p:grpSp>
    </p:spTree>
    <p:extLst>
      <p:ext uri="{BB962C8B-B14F-4D97-AF65-F5344CB8AC3E}">
        <p14:creationId xmlns:p14="http://schemas.microsoft.com/office/powerpoint/2010/main" val="23405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F7EF8CD-97C5-AC46-95E0-58253C155A8C}" type="slidenum">
              <a:rPr lang="en-US" smtClean="0"/>
              <a:t>16</a:t>
            </a:fld>
            <a:endParaRPr lang="en-US"/>
          </a:p>
        </p:txBody>
      </p:sp>
      <p:sp>
        <p:nvSpPr>
          <p:cNvPr id="5" name="Content Placeholder 3"/>
          <p:cNvSpPr txBox="1">
            <a:spLocks/>
          </p:cNvSpPr>
          <p:nvPr/>
        </p:nvSpPr>
        <p:spPr>
          <a:xfrm>
            <a:off x="684162" y="1679242"/>
            <a:ext cx="11272887" cy="844183"/>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200">
                <a:latin typeface="Roboto Condensed"/>
              </a:rPr>
              <a:t>A customer has their feet up and is lying down in an armchair. They smell of alcohol. Staff ask the customer to remove their feet. The customer grumpily replies “</a:t>
            </a:r>
            <a:r>
              <a:rPr lang="en-US" sz="2200" i="1">
                <a:latin typeface="Roboto Condensed"/>
              </a:rPr>
              <a:t>leave me alone</a:t>
            </a:r>
            <a:r>
              <a:rPr lang="en-US" sz="2200">
                <a:latin typeface="Roboto Condensed"/>
              </a:rPr>
              <a:t>.” The staff member feels uneasy and reports the conversation to the LOD. </a:t>
            </a:r>
            <a:endParaRPr lang="en-US" sz="2200"/>
          </a:p>
          <a:p>
            <a:pPr marL="0" indent="0">
              <a:buNone/>
            </a:pPr>
            <a:endParaRPr lang="en-US"/>
          </a:p>
          <a:p>
            <a:pPr marL="0" indent="0">
              <a:buNone/>
            </a:pPr>
            <a:endParaRPr lang="en-US">
              <a:cs typeface="Calibri"/>
            </a:endParaRPr>
          </a:p>
          <a:p>
            <a:pPr marL="0" indent="0">
              <a:buNone/>
            </a:pPr>
            <a:endParaRPr lang="en-US">
              <a:cs typeface="Calibri"/>
            </a:endParaRPr>
          </a:p>
          <a:p>
            <a:pPr marL="0" indent="0">
              <a:buNone/>
            </a:pPr>
            <a:endParaRPr lang="en-CA">
              <a:cs typeface="Calibri" panose="020F0502020204030204"/>
            </a:endParaRPr>
          </a:p>
          <a:p>
            <a:pPr marL="457200" indent="-457200">
              <a:buFont typeface="+mj-lt"/>
              <a:buAutoNum type="arabicPeriod"/>
            </a:pPr>
            <a:endParaRPr lang="en-US">
              <a:cs typeface="Calibri" panose="020F0502020204030204"/>
            </a:endParaRPr>
          </a:p>
        </p:txBody>
      </p:sp>
      <p:sp>
        <p:nvSpPr>
          <p:cNvPr id="7" name="Content Placeholder 3"/>
          <p:cNvSpPr txBox="1">
            <a:spLocks/>
          </p:cNvSpPr>
          <p:nvPr/>
        </p:nvSpPr>
        <p:spPr>
          <a:xfrm>
            <a:off x="684162" y="3668251"/>
            <a:ext cx="11272887" cy="1100956"/>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200">
                <a:latin typeface="Roboto Condensed"/>
              </a:rPr>
              <a:t>The customer begins to loudly tell everyone in the area that the library is unfair and we are targeting him. The conversation is unwanted, and some customers leave the area as a result. A beer can falls out of their bag. Staff approach the customer and remind them that the </a:t>
            </a:r>
            <a:r>
              <a:rPr lang="en-US" sz="2200" err="1">
                <a:latin typeface="Roboto Condensed"/>
              </a:rPr>
              <a:t>behaviour</a:t>
            </a:r>
            <a:r>
              <a:rPr lang="en-US" sz="2200">
                <a:latin typeface="Roboto Condensed"/>
              </a:rPr>
              <a:t> is inappropriate and to please stop or they will be asked to leave the building. The customer elects to leave on their own.</a:t>
            </a:r>
          </a:p>
          <a:p>
            <a:pPr marL="0" indent="0">
              <a:buNone/>
            </a:pPr>
            <a:endParaRPr lang="en-US"/>
          </a:p>
          <a:p>
            <a:pPr marL="0" indent="0">
              <a:buNone/>
            </a:pPr>
            <a:endParaRPr lang="en-CA"/>
          </a:p>
          <a:p>
            <a:pPr marL="457200" indent="-457200">
              <a:buFont typeface="+mj-lt"/>
              <a:buAutoNum type="arabicPeriod"/>
            </a:pPr>
            <a:endParaRPr lang="en-US"/>
          </a:p>
        </p:txBody>
      </p:sp>
      <p:sp>
        <p:nvSpPr>
          <p:cNvPr id="13" name="Title 12">
            <a:extLst>
              <a:ext uri="{FF2B5EF4-FFF2-40B4-BE49-F238E27FC236}">
                <a16:creationId xmlns:a16="http://schemas.microsoft.com/office/drawing/2014/main" id="{59DC230E-9B52-4DE8-A3DB-0F3F1BCCE721}"/>
              </a:ext>
            </a:extLst>
          </p:cNvPr>
          <p:cNvSpPr>
            <a:spLocks noGrp="1"/>
          </p:cNvSpPr>
          <p:nvPr>
            <p:ph type="title"/>
          </p:nvPr>
        </p:nvSpPr>
        <p:spPr/>
        <p:txBody>
          <a:bodyPr>
            <a:normAutofit fontScale="90000"/>
          </a:bodyPr>
          <a:lstStyle/>
          <a:p>
            <a:r>
              <a:rPr lang="en-US">
                <a:latin typeface="Roboto Condensed"/>
              </a:rPr>
              <a:t>Situation #3</a:t>
            </a:r>
            <a:endParaRPr lang="en-US"/>
          </a:p>
        </p:txBody>
      </p:sp>
      <p:grpSp>
        <p:nvGrpSpPr>
          <p:cNvPr id="19" name="Group 18">
            <a:extLst>
              <a:ext uri="{FF2B5EF4-FFF2-40B4-BE49-F238E27FC236}">
                <a16:creationId xmlns:a16="http://schemas.microsoft.com/office/drawing/2014/main" id="{A74B1885-1D16-408C-AA4E-2C65D391A8D1}"/>
              </a:ext>
            </a:extLst>
          </p:cNvPr>
          <p:cNvGrpSpPr/>
          <p:nvPr/>
        </p:nvGrpSpPr>
        <p:grpSpPr>
          <a:xfrm>
            <a:off x="797982" y="2808816"/>
            <a:ext cx="3278718" cy="455083"/>
            <a:chOff x="797982" y="2808816"/>
            <a:chExt cx="3278718" cy="455083"/>
          </a:xfrm>
        </p:grpSpPr>
        <p:sp>
          <p:nvSpPr>
            <p:cNvPr id="6" name="Flowchart: Connector 5">
              <a:extLst>
                <a:ext uri="{FF2B5EF4-FFF2-40B4-BE49-F238E27FC236}">
                  <a16:creationId xmlns:a16="http://schemas.microsoft.com/office/drawing/2014/main" id="{9A4D71E5-E5F1-4D77-A0E0-A2D081131FD7}"/>
                </a:ext>
              </a:extLst>
            </p:cNvPr>
            <p:cNvSpPr/>
            <p:nvPr/>
          </p:nvSpPr>
          <p:spPr>
            <a:xfrm>
              <a:off x="797982" y="2808816"/>
              <a:ext cx="455083" cy="45508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3">
              <a:extLst>
                <a:ext uri="{FF2B5EF4-FFF2-40B4-BE49-F238E27FC236}">
                  <a16:creationId xmlns:a16="http://schemas.microsoft.com/office/drawing/2014/main" id="{11DF86A6-06DB-46EB-A1BF-1945693A455E}"/>
                </a:ext>
              </a:extLst>
            </p:cNvPr>
            <p:cNvSpPr txBox="1"/>
            <p:nvPr/>
          </p:nvSpPr>
          <p:spPr>
            <a:xfrm>
              <a:off x="1333500" y="2845858"/>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rgbClr val="00B050"/>
                  </a:solidFill>
                  <a:latin typeface="Roboto Condensed"/>
                </a:rPr>
                <a:t>GREEN</a:t>
              </a:r>
              <a:r>
                <a:rPr lang="en-US">
                  <a:latin typeface="Roboto Condensed"/>
                </a:rPr>
                <a:t>, no incident</a:t>
              </a:r>
            </a:p>
          </p:txBody>
        </p:sp>
      </p:grpSp>
      <p:grpSp>
        <p:nvGrpSpPr>
          <p:cNvPr id="18" name="Group 17">
            <a:extLst>
              <a:ext uri="{FF2B5EF4-FFF2-40B4-BE49-F238E27FC236}">
                <a16:creationId xmlns:a16="http://schemas.microsoft.com/office/drawing/2014/main" id="{97AEA9B2-AAAF-46C3-A362-6D8222C86541}"/>
              </a:ext>
            </a:extLst>
          </p:cNvPr>
          <p:cNvGrpSpPr/>
          <p:nvPr/>
        </p:nvGrpSpPr>
        <p:grpSpPr>
          <a:xfrm>
            <a:off x="759882" y="5427133"/>
            <a:ext cx="3585634" cy="455083"/>
            <a:chOff x="759882" y="5427133"/>
            <a:chExt cx="3585634" cy="455083"/>
          </a:xfrm>
        </p:grpSpPr>
        <p:sp>
          <p:nvSpPr>
            <p:cNvPr id="15" name="Flowchart: Connector 14">
              <a:extLst>
                <a:ext uri="{FF2B5EF4-FFF2-40B4-BE49-F238E27FC236}">
                  <a16:creationId xmlns:a16="http://schemas.microsoft.com/office/drawing/2014/main" id="{99611701-95FA-4E42-B773-320CC236D886}"/>
                </a:ext>
              </a:extLst>
            </p:cNvPr>
            <p:cNvSpPr/>
            <p:nvPr/>
          </p:nvSpPr>
          <p:spPr>
            <a:xfrm>
              <a:off x="759882" y="5427133"/>
              <a:ext cx="455083" cy="455083"/>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4CBBEA82-8562-4E18-9EFF-A13B59CCB1C4}"/>
                </a:ext>
              </a:extLst>
            </p:cNvPr>
            <p:cNvSpPr txBox="1"/>
            <p:nvPr/>
          </p:nvSpPr>
          <p:spPr>
            <a:xfrm>
              <a:off x="1295400" y="5474758"/>
              <a:ext cx="305011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chemeClr val="accent4"/>
                  </a:solidFill>
                  <a:latin typeface="Roboto Condensed"/>
                </a:rPr>
                <a:t>YELLOW</a:t>
              </a:r>
              <a:r>
                <a:rPr lang="en-US">
                  <a:latin typeface="Roboto Condensed"/>
                </a:rPr>
                <a:t>, consult the CSG</a:t>
              </a:r>
            </a:p>
          </p:txBody>
        </p:sp>
      </p:grpSp>
    </p:spTree>
    <p:extLst>
      <p:ext uri="{BB962C8B-B14F-4D97-AF65-F5344CB8AC3E}">
        <p14:creationId xmlns:p14="http://schemas.microsoft.com/office/powerpoint/2010/main" val="205896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F7EF8CD-97C5-AC46-95E0-58253C155A8C}" type="slidenum">
              <a:rPr lang="en-US" smtClean="0"/>
              <a:t>17</a:t>
            </a:fld>
            <a:endParaRPr lang="en-US"/>
          </a:p>
        </p:txBody>
      </p:sp>
      <p:sp>
        <p:nvSpPr>
          <p:cNvPr id="5" name="Content Placeholder 3"/>
          <p:cNvSpPr txBox="1">
            <a:spLocks/>
          </p:cNvSpPr>
          <p:nvPr/>
        </p:nvSpPr>
        <p:spPr>
          <a:xfrm>
            <a:off x="684162" y="1875934"/>
            <a:ext cx="11272887" cy="2456774"/>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200">
                <a:latin typeface="Roboto Condensed"/>
              </a:rPr>
              <a:t>A customer tells staff that they have been kicked out of their apartment and have nowhere to sleep that night. They have many bags with them. Just before closing, they ask staff for help finding shelter. Staff give the customer contact information for local area shelters and food banks. At closing, the customer is stalling and hesitant to leave the building. The LOD escorts the customer to the entrance and has difficulty disengaging from the very emotional conversation which continues past 9 pm. Finally, at 9:15, the LOD excuses themselves and directs the customer to the closest payphone.</a:t>
            </a:r>
          </a:p>
          <a:p>
            <a:pPr marL="0" indent="0">
              <a:buNone/>
            </a:pPr>
            <a:endParaRPr lang="en-US"/>
          </a:p>
          <a:p>
            <a:pPr marL="0" indent="0">
              <a:buNone/>
            </a:pPr>
            <a:endParaRPr lang="en-US"/>
          </a:p>
          <a:p>
            <a:pPr marL="0" indent="0">
              <a:buNone/>
            </a:pPr>
            <a:endParaRPr lang="en-CA"/>
          </a:p>
          <a:p>
            <a:pPr marL="457200" indent="-457200">
              <a:buFont typeface="+mj-lt"/>
              <a:buAutoNum type="arabicPeriod"/>
            </a:pPr>
            <a:endParaRPr lang="en-US"/>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19C53206-B493-834C-BFC2-656C70E93DE4}"/>
                  </a:ext>
                </a:extLst>
              </p14:cNvPr>
              <p14:cNvContentPartPr/>
              <p14:nvPr/>
            </p14:nvContentPartPr>
            <p14:xfrm>
              <a:off x="10788480" y="2464920"/>
              <a:ext cx="1334160" cy="145800"/>
            </p14:xfrm>
          </p:contentPart>
        </mc:Choice>
        <mc:Fallback>
          <p:pic>
            <p:nvPicPr>
              <p:cNvPr id="2" name="Ink 1">
                <a:extLst>
                  <a:ext uri="{FF2B5EF4-FFF2-40B4-BE49-F238E27FC236}">
                    <a16:creationId xmlns:a16="http://schemas.microsoft.com/office/drawing/2014/main" id="{19C53206-B493-834C-BFC2-656C70E93DE4}"/>
                  </a:ext>
                </a:extLst>
              </p:cNvPr>
              <p:cNvPicPr/>
              <p:nvPr/>
            </p:nvPicPr>
            <p:blipFill>
              <a:blip r:embed="rId4"/>
              <a:stretch>
                <a:fillRect/>
              </a:stretch>
            </p:blipFill>
            <p:spPr>
              <a:xfrm>
                <a:off x="10779120" y="2455560"/>
                <a:ext cx="1352880" cy="164520"/>
              </a:xfrm>
              <a:prstGeom prst="rect">
                <a:avLst/>
              </a:prstGeom>
            </p:spPr>
          </p:pic>
        </mc:Fallback>
      </mc:AlternateContent>
      <p:sp>
        <p:nvSpPr>
          <p:cNvPr id="11" name="Title 10">
            <a:extLst>
              <a:ext uri="{FF2B5EF4-FFF2-40B4-BE49-F238E27FC236}">
                <a16:creationId xmlns:a16="http://schemas.microsoft.com/office/drawing/2014/main" id="{E6D227B8-846F-4553-940A-6F68F1BAB9BE}"/>
              </a:ext>
            </a:extLst>
          </p:cNvPr>
          <p:cNvSpPr>
            <a:spLocks noGrp="1"/>
          </p:cNvSpPr>
          <p:nvPr>
            <p:ph type="title"/>
          </p:nvPr>
        </p:nvSpPr>
        <p:spPr/>
        <p:txBody>
          <a:bodyPr>
            <a:normAutofit fontScale="90000"/>
          </a:bodyPr>
          <a:lstStyle/>
          <a:p>
            <a:r>
              <a:rPr lang="en-US">
                <a:latin typeface="Roboto Condensed"/>
              </a:rPr>
              <a:t>Siutation #4</a:t>
            </a:r>
            <a:endParaRPr lang="en-US"/>
          </a:p>
        </p:txBody>
      </p:sp>
      <p:grpSp>
        <p:nvGrpSpPr>
          <p:cNvPr id="12" name="Group 11">
            <a:extLst>
              <a:ext uri="{FF2B5EF4-FFF2-40B4-BE49-F238E27FC236}">
                <a16:creationId xmlns:a16="http://schemas.microsoft.com/office/drawing/2014/main" id="{D2540F7C-B5A9-49CD-9C71-05090A4E540E}"/>
              </a:ext>
            </a:extLst>
          </p:cNvPr>
          <p:cNvGrpSpPr/>
          <p:nvPr/>
        </p:nvGrpSpPr>
        <p:grpSpPr>
          <a:xfrm>
            <a:off x="787399" y="4290483"/>
            <a:ext cx="3278718" cy="455083"/>
            <a:chOff x="787399" y="4290483"/>
            <a:chExt cx="3278718" cy="455083"/>
          </a:xfrm>
        </p:grpSpPr>
        <p:sp>
          <p:nvSpPr>
            <p:cNvPr id="9" name="Flowchart: Connector 8">
              <a:extLst>
                <a:ext uri="{FF2B5EF4-FFF2-40B4-BE49-F238E27FC236}">
                  <a16:creationId xmlns:a16="http://schemas.microsoft.com/office/drawing/2014/main" id="{44B96CDA-12E5-4ED4-B296-1016BE2944D6}"/>
                </a:ext>
              </a:extLst>
            </p:cNvPr>
            <p:cNvSpPr/>
            <p:nvPr/>
          </p:nvSpPr>
          <p:spPr>
            <a:xfrm>
              <a:off x="787399" y="4290483"/>
              <a:ext cx="455083" cy="45508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TextBox 9">
              <a:extLst>
                <a:ext uri="{FF2B5EF4-FFF2-40B4-BE49-F238E27FC236}">
                  <a16:creationId xmlns:a16="http://schemas.microsoft.com/office/drawing/2014/main" id="{34ECBC01-1C00-42C0-9965-D43D47DB0491}"/>
                </a:ext>
              </a:extLst>
            </p:cNvPr>
            <p:cNvSpPr txBox="1"/>
            <p:nvPr/>
          </p:nvSpPr>
          <p:spPr>
            <a:xfrm>
              <a:off x="1322917" y="4327525"/>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rgbClr val="00B050"/>
                  </a:solidFill>
                  <a:latin typeface="Roboto Condensed"/>
                </a:rPr>
                <a:t>GREEN</a:t>
              </a:r>
              <a:r>
                <a:rPr lang="en-US">
                  <a:latin typeface="Roboto Condensed"/>
                </a:rPr>
                <a:t>, no incident</a:t>
              </a:r>
            </a:p>
          </p:txBody>
        </p:sp>
      </p:grpSp>
    </p:spTree>
    <p:extLst>
      <p:ext uri="{BB962C8B-B14F-4D97-AF65-F5344CB8AC3E}">
        <p14:creationId xmlns:p14="http://schemas.microsoft.com/office/powerpoint/2010/main" val="208226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a:latin typeface="Roboto Condensed"/>
              </a:rPr>
              <a:t>Results: what's changed?</a:t>
            </a:r>
            <a:endParaRPr lang="en-US"/>
          </a:p>
        </p:txBody>
      </p:sp>
      <p:sp>
        <p:nvSpPr>
          <p:cNvPr id="5" name="Content Placeholder 2">
            <a:extLst>
              <a:ext uri="{FF2B5EF4-FFF2-40B4-BE49-F238E27FC236}">
                <a16:creationId xmlns:a16="http://schemas.microsoft.com/office/drawing/2014/main" id="{5917A4F2-D5BC-44A7-9F7C-7D2EACBC129C}"/>
              </a:ext>
            </a:extLst>
          </p:cNvPr>
          <p:cNvSpPr txBox="1">
            <a:spLocks/>
          </p:cNvSpPr>
          <p:nvPr/>
        </p:nvSpPr>
        <p:spPr>
          <a:xfrm>
            <a:off x="838200" y="1243542"/>
            <a:ext cx="11129433" cy="4933421"/>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r>
              <a:rPr lang="en-US" sz="2400" b="1">
                <a:latin typeface="Roboto Condensed"/>
              </a:rPr>
              <a:t>Anecdotal Improvements</a:t>
            </a:r>
            <a:endParaRPr lang="en-US" sz="2400" b="1"/>
          </a:p>
          <a:p>
            <a:endParaRPr lang="en-US" sz="2400"/>
          </a:p>
          <a:p>
            <a:pPr marL="457200" indent="-457200">
              <a:buChar char="•"/>
            </a:pPr>
            <a:r>
              <a:rPr lang="en-US" sz="2200">
                <a:latin typeface="Roboto Condensed"/>
              </a:rPr>
              <a:t>Reduction of reported incidents</a:t>
            </a:r>
            <a:endParaRPr lang="en-US" sz="2200"/>
          </a:p>
          <a:p>
            <a:pPr marL="457200" indent="-457200">
              <a:buChar char="•"/>
            </a:pPr>
            <a:r>
              <a:rPr lang="en-US" sz="2200">
                <a:latin typeface="Roboto Condensed"/>
              </a:rPr>
              <a:t>Staff are more comfortable handling elevated situations</a:t>
            </a:r>
            <a:endParaRPr lang="en-US" sz="2200"/>
          </a:p>
          <a:p>
            <a:pPr marL="457200" indent="-457200">
              <a:buChar char="•"/>
            </a:pPr>
            <a:r>
              <a:rPr lang="en-US" sz="2200">
                <a:latin typeface="Roboto Condensed"/>
              </a:rPr>
              <a:t>Less policing and fewer </a:t>
            </a:r>
            <a:r>
              <a:rPr lang="en-US" sz="2200" i="1">
                <a:latin typeface="Roboto Condensed"/>
              </a:rPr>
              <a:t>"that guy from the incident report..."</a:t>
            </a:r>
            <a:endParaRPr lang="en-US" sz="2200" i="1"/>
          </a:p>
          <a:p>
            <a:pPr marL="457200" indent="-457200">
              <a:buChar char="•"/>
            </a:pPr>
            <a:r>
              <a:rPr lang="en-US" sz="2200">
                <a:latin typeface="Roboto Condensed"/>
              </a:rPr>
              <a:t>Timely, relevant information sharing </a:t>
            </a:r>
            <a:endParaRPr lang="en-US" sz="2200"/>
          </a:p>
          <a:p>
            <a:endParaRPr lang="en-US"/>
          </a:p>
        </p:txBody>
      </p:sp>
    </p:spTree>
    <p:extLst>
      <p:ext uri="{BB962C8B-B14F-4D97-AF65-F5344CB8AC3E}">
        <p14:creationId xmlns:p14="http://schemas.microsoft.com/office/powerpoint/2010/main" val="1659135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F1BBB5-1D8E-41CA-8F86-2C71104C8CFC}"/>
              </a:ext>
            </a:extLst>
          </p:cNvPr>
          <p:cNvSpPr>
            <a:spLocks noGrp="1"/>
          </p:cNvSpPr>
          <p:nvPr>
            <p:ph sz="half" idx="1"/>
          </p:nvPr>
        </p:nvSpPr>
        <p:spPr>
          <a:xfrm>
            <a:off x="303042" y="4503573"/>
            <a:ext cx="5957976" cy="1736890"/>
          </a:xfrm>
        </p:spPr>
        <p:txBody>
          <a:bodyPr vert="horz" lIns="91440" tIns="45720" rIns="91440" bIns="45720" rtlCol="0" anchor="t">
            <a:normAutofit/>
          </a:bodyPr>
          <a:lstStyle/>
          <a:p>
            <a:pPr marL="0" indent="0" algn="ctr">
              <a:buNone/>
            </a:pPr>
            <a:r>
              <a:rPr lang="en-US" b="1">
                <a:latin typeface="Roboto Condensed"/>
              </a:rPr>
              <a:t>James P. </a:t>
            </a:r>
            <a:r>
              <a:rPr lang="en-US" b="1" err="1">
                <a:latin typeface="Roboto Condensed"/>
              </a:rPr>
              <a:t>Dekens</a:t>
            </a:r>
            <a:endParaRPr lang="en-US" b="1"/>
          </a:p>
          <a:p>
            <a:pPr marL="0" indent="0" algn="ctr">
              <a:buNone/>
            </a:pPr>
            <a:r>
              <a:rPr lang="en-US">
                <a:latin typeface="Roboto Condensed"/>
              </a:rPr>
              <a:t>Manager, </a:t>
            </a:r>
            <a:r>
              <a:rPr lang="en-US" err="1">
                <a:latin typeface="Roboto Condensed"/>
              </a:rPr>
              <a:t>Neighbourhood</a:t>
            </a:r>
            <a:r>
              <a:rPr lang="en-US">
                <a:latin typeface="Roboto Condensed"/>
              </a:rPr>
              <a:t> Branches</a:t>
            </a:r>
            <a:endParaRPr lang="en-US"/>
          </a:p>
          <a:p>
            <a:pPr marL="0" indent="0" algn="ctr">
              <a:buNone/>
            </a:pPr>
            <a:r>
              <a:rPr lang="en-US">
                <a:latin typeface="Roboto Condensed"/>
              </a:rPr>
              <a:t>dekensj@bpl.on.ca</a:t>
            </a:r>
            <a:endParaRPr lang="en-US"/>
          </a:p>
        </p:txBody>
      </p:sp>
      <p:sp>
        <p:nvSpPr>
          <p:cNvPr id="12" name="Content Placeholder 2">
            <a:extLst>
              <a:ext uri="{FF2B5EF4-FFF2-40B4-BE49-F238E27FC236}">
                <a16:creationId xmlns:a16="http://schemas.microsoft.com/office/drawing/2014/main" id="{FBB21975-D568-4E42-94DD-E8FD2EAF7DDF}"/>
              </a:ext>
            </a:extLst>
          </p:cNvPr>
          <p:cNvSpPr txBox="1">
            <a:spLocks/>
          </p:cNvSpPr>
          <p:nvPr/>
        </p:nvSpPr>
        <p:spPr>
          <a:xfrm>
            <a:off x="5807890" y="4450656"/>
            <a:ext cx="5181600" cy="173689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Condensed" panose="02000000000000000000" pitchFamily="2" charset="0"/>
                <a:ea typeface="Roboto Condensed"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Condensed" panose="02000000000000000000" pitchFamily="2" charset="0"/>
                <a:ea typeface="Roboto Condensed"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Condensed" panose="02000000000000000000" pitchFamily="2" charset="0"/>
                <a:ea typeface="Roboto Condensed"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Condensed" panose="02000000000000000000" pitchFamily="2" charset="0"/>
                <a:ea typeface="Roboto Condensed"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Condensed" panose="02000000000000000000" pitchFamily="2" charset="0"/>
                <a:ea typeface="Roboto Condensed"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a:latin typeface="Roboto Condensed"/>
              </a:rPr>
              <a:t>Amanda Freeman</a:t>
            </a:r>
            <a:endParaRPr lang="en-US" b="1"/>
          </a:p>
          <a:p>
            <a:pPr marL="0" indent="0" algn="ctr">
              <a:buNone/>
            </a:pPr>
            <a:r>
              <a:rPr lang="en-US">
                <a:latin typeface="Roboto Condensed"/>
              </a:rPr>
              <a:t>Manager, Alton Library</a:t>
            </a:r>
            <a:endParaRPr lang="en-US"/>
          </a:p>
          <a:p>
            <a:pPr marL="0" indent="0" algn="ctr">
              <a:buNone/>
            </a:pPr>
            <a:r>
              <a:rPr lang="en-US">
                <a:latin typeface="Roboto Condensed"/>
              </a:rPr>
              <a:t>freemana@bpl.on.ca</a:t>
            </a:r>
            <a:endParaRPr lang="en-US"/>
          </a:p>
        </p:txBody>
      </p:sp>
      <p:sp>
        <p:nvSpPr>
          <p:cNvPr id="4" name="Title 7">
            <a:extLst>
              <a:ext uri="{FF2B5EF4-FFF2-40B4-BE49-F238E27FC236}">
                <a16:creationId xmlns:a16="http://schemas.microsoft.com/office/drawing/2014/main" id="{CE9C86F6-FED4-4198-A6C9-865873938AEF}"/>
              </a:ext>
            </a:extLst>
          </p:cNvPr>
          <p:cNvSpPr>
            <a:spLocks noGrp="1"/>
          </p:cNvSpPr>
          <p:nvPr>
            <p:ph type="title"/>
          </p:nvPr>
        </p:nvSpPr>
        <p:spPr>
          <a:xfrm>
            <a:off x="3150974" y="256391"/>
            <a:ext cx="8215184" cy="489005"/>
          </a:xfrm>
        </p:spPr>
        <p:txBody>
          <a:bodyPr>
            <a:noAutofit/>
          </a:bodyPr>
          <a:lstStyle/>
          <a:p>
            <a:r>
              <a:rPr lang="en-US" sz="3000" b="1">
                <a:latin typeface="Roboto Condensed"/>
              </a:rPr>
              <a:t>Questions?</a:t>
            </a:r>
            <a:endParaRPr lang="en-US" sz="3000" b="1"/>
          </a:p>
        </p:txBody>
      </p:sp>
      <p:pic>
        <p:nvPicPr>
          <p:cNvPr id="2" name="Graphic 4" descr="Handcuffs">
            <a:extLst>
              <a:ext uri="{FF2B5EF4-FFF2-40B4-BE49-F238E27FC236}">
                <a16:creationId xmlns:a16="http://schemas.microsoft.com/office/drawing/2014/main" id="{82E741FC-1B97-4D98-8B2C-F82AD0C172E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40729" y="498695"/>
            <a:ext cx="914400" cy="914400"/>
          </a:xfrm>
          <a:prstGeom prst="rect">
            <a:avLst/>
          </a:prstGeom>
        </p:spPr>
      </p:pic>
      <p:pic>
        <p:nvPicPr>
          <p:cNvPr id="6" name="Picture 8" descr="A picture containing hat&#10;&#10;Description generated with very high confidence">
            <a:extLst>
              <a:ext uri="{FF2B5EF4-FFF2-40B4-BE49-F238E27FC236}">
                <a16:creationId xmlns:a16="http://schemas.microsoft.com/office/drawing/2014/main" id="{D3A83DB3-72BA-4314-B79F-FA851D5E906B}"/>
              </a:ext>
            </a:extLst>
          </p:cNvPr>
          <p:cNvPicPr>
            <a:picLocks noChangeAspect="1"/>
          </p:cNvPicPr>
          <p:nvPr/>
        </p:nvPicPr>
        <p:blipFill>
          <a:blip r:embed="rId4"/>
          <a:stretch>
            <a:fillRect/>
          </a:stretch>
        </p:blipFill>
        <p:spPr>
          <a:xfrm>
            <a:off x="7476067" y="2417234"/>
            <a:ext cx="1822450" cy="17907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 name="Picture 10" descr="A picture containing shirt&#10;&#10;Description generated with very high confidence">
            <a:extLst>
              <a:ext uri="{FF2B5EF4-FFF2-40B4-BE49-F238E27FC236}">
                <a16:creationId xmlns:a16="http://schemas.microsoft.com/office/drawing/2014/main" id="{0E247117-2F77-4870-8A5D-C889B742E455}"/>
              </a:ext>
            </a:extLst>
          </p:cNvPr>
          <p:cNvPicPr>
            <a:picLocks noChangeAspect="1"/>
          </p:cNvPicPr>
          <p:nvPr/>
        </p:nvPicPr>
        <p:blipFill>
          <a:blip r:embed="rId5"/>
          <a:stretch>
            <a:fillRect/>
          </a:stretch>
        </p:blipFill>
        <p:spPr>
          <a:xfrm>
            <a:off x="2194984" y="2513597"/>
            <a:ext cx="2341033" cy="171438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89322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atin typeface="Roboto Condensed"/>
              </a:rPr>
              <a:t>Law &amp; Order: Library Edition</a:t>
            </a:r>
          </a:p>
        </p:txBody>
      </p:sp>
      <p:sp>
        <p:nvSpPr>
          <p:cNvPr id="3" name="Content Placeholder 2"/>
          <p:cNvSpPr>
            <a:spLocks noGrp="1"/>
          </p:cNvSpPr>
          <p:nvPr>
            <p:ph idx="1"/>
          </p:nvPr>
        </p:nvSpPr>
        <p:spPr>
          <a:xfrm>
            <a:off x="838200" y="1243542"/>
            <a:ext cx="11129433" cy="4933421"/>
          </a:xfrm>
        </p:spPr>
        <p:txBody>
          <a:bodyPr vert="horz" lIns="91440" tIns="45720" rIns="91440" bIns="45720" rtlCol="0" anchor="t">
            <a:normAutofit/>
          </a:bodyPr>
          <a:lstStyle/>
          <a:p>
            <a:pPr marL="0" indent="0">
              <a:buNone/>
            </a:pPr>
            <a:r>
              <a:rPr lang="en-US" sz="2200" b="1">
                <a:latin typeface="Roboto Condensed"/>
              </a:rPr>
              <a:t>Agenda</a:t>
            </a:r>
            <a:endParaRPr lang="en-US" sz="2200" b="1"/>
          </a:p>
          <a:p>
            <a:r>
              <a:rPr lang="en-US" sz="2200">
                <a:latin typeface="Roboto Condensed"/>
              </a:rPr>
              <a:t>Review of the OLD: Code of Conduct and Problem Procedure Manual</a:t>
            </a:r>
            <a:endParaRPr lang="en-US" sz="2200">
              <a:solidFill>
                <a:srgbClr val="FF0000"/>
              </a:solidFill>
            </a:endParaRPr>
          </a:p>
          <a:p>
            <a:r>
              <a:rPr lang="en-US" sz="2200">
                <a:latin typeface="Roboto Condensed"/>
              </a:rPr>
              <a:t>Identify issues and pressure points</a:t>
            </a:r>
            <a:endParaRPr lang="en-US" sz="2200">
              <a:solidFill>
                <a:srgbClr val="FF0000"/>
              </a:solidFill>
              <a:latin typeface="Roboto Condensed"/>
            </a:endParaRPr>
          </a:p>
          <a:p>
            <a:r>
              <a:rPr lang="en-US" sz="2200">
                <a:latin typeface="Roboto Condensed"/>
              </a:rPr>
              <a:t>Review of the NEW: Customer Experience Standards and Customer Service Guidelines</a:t>
            </a:r>
          </a:p>
          <a:p>
            <a:r>
              <a:rPr lang="en-US" sz="2200">
                <a:solidFill>
                  <a:srgbClr val="000000"/>
                </a:solidFill>
                <a:latin typeface="Roboto Condensed"/>
              </a:rPr>
              <a:t>New, updated Incident Reporting Process</a:t>
            </a:r>
            <a:endParaRPr lang="en-US" sz="2200">
              <a:solidFill>
                <a:srgbClr val="000000"/>
              </a:solidFill>
            </a:endParaRPr>
          </a:p>
          <a:p>
            <a:pPr lvl="1"/>
            <a:r>
              <a:rPr lang="en-US" sz="2200">
                <a:latin typeface="Roboto Condensed"/>
              </a:rPr>
              <a:t>The new form</a:t>
            </a:r>
          </a:p>
          <a:p>
            <a:pPr lvl="1"/>
            <a:r>
              <a:rPr lang="en-US" sz="2200">
                <a:latin typeface="Roboto Condensed"/>
              </a:rPr>
              <a:t>Submission, tracking, debriefing</a:t>
            </a:r>
          </a:p>
          <a:p>
            <a:r>
              <a:rPr lang="en-US" sz="2200">
                <a:solidFill>
                  <a:schemeClr val="accent6"/>
                </a:solidFill>
                <a:latin typeface="Roboto Condensed"/>
              </a:rPr>
              <a:t>Green</a:t>
            </a:r>
            <a:r>
              <a:rPr lang="en-US" sz="2200">
                <a:latin typeface="Roboto Condensed"/>
              </a:rPr>
              <a:t>, </a:t>
            </a:r>
            <a:r>
              <a:rPr lang="en-US" sz="2200">
                <a:solidFill>
                  <a:schemeClr val="accent4"/>
                </a:solidFill>
                <a:latin typeface="Roboto Condensed"/>
              </a:rPr>
              <a:t>Yellow</a:t>
            </a:r>
            <a:r>
              <a:rPr lang="en-US" sz="2200">
                <a:latin typeface="Roboto Condensed"/>
              </a:rPr>
              <a:t>, </a:t>
            </a:r>
            <a:r>
              <a:rPr lang="en-US" sz="2200">
                <a:solidFill>
                  <a:srgbClr val="FF0000"/>
                </a:solidFill>
                <a:latin typeface="Roboto Condensed"/>
              </a:rPr>
              <a:t>Red</a:t>
            </a:r>
            <a:r>
              <a:rPr lang="en-US" sz="2200">
                <a:latin typeface="Roboto Condensed"/>
              </a:rPr>
              <a:t>: group exercise</a:t>
            </a:r>
            <a:endParaRPr lang="en-US" sz="2200"/>
          </a:p>
          <a:p>
            <a:r>
              <a:rPr lang="en-US" sz="2200">
                <a:latin typeface="Roboto Condensed"/>
              </a:rPr>
              <a:t>Results: what's changed and how has it improved?</a:t>
            </a:r>
          </a:p>
          <a:p>
            <a:r>
              <a:rPr lang="en-US" sz="2200">
                <a:latin typeface="Roboto Condensed"/>
              </a:rPr>
              <a:t>Q&amp;A</a:t>
            </a:r>
            <a:endParaRPr lang="en-US" sz="2200"/>
          </a:p>
          <a:p>
            <a:pPr marL="0" indent="0">
              <a:buNone/>
            </a:pPr>
            <a:endParaRPr lang="en-US"/>
          </a:p>
        </p:txBody>
      </p:sp>
    </p:spTree>
    <p:extLst>
      <p:ext uri="{BB962C8B-B14F-4D97-AF65-F5344CB8AC3E}">
        <p14:creationId xmlns:p14="http://schemas.microsoft.com/office/powerpoint/2010/main" val="585587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A close up of text on a white background&#10;&#10;Description generated with very high confidence">
            <a:extLst>
              <a:ext uri="{FF2B5EF4-FFF2-40B4-BE49-F238E27FC236}">
                <a16:creationId xmlns:a16="http://schemas.microsoft.com/office/drawing/2014/main" id="{5EB1B150-3FA3-4163-B7E4-4044E5FA0F88}"/>
              </a:ext>
            </a:extLst>
          </p:cNvPr>
          <p:cNvPicPr>
            <a:picLocks noChangeAspect="1"/>
          </p:cNvPicPr>
          <p:nvPr/>
        </p:nvPicPr>
        <p:blipFill>
          <a:blip r:embed="rId3"/>
          <a:stretch>
            <a:fillRect/>
          </a:stretch>
        </p:blipFill>
        <p:spPr>
          <a:xfrm>
            <a:off x="1514293" y="2675174"/>
            <a:ext cx="5069382" cy="2583301"/>
          </a:xfrm>
          <a:prstGeom prst="rect">
            <a:avLst/>
          </a:prstGeom>
        </p:spPr>
      </p:pic>
      <p:sp>
        <p:nvSpPr>
          <p:cNvPr id="10" name="Freeform: Shape 8">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12" name="Freeform: Shape 10">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5822"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4B11AAF-6046-4DE4-B4F5-15E83C76B39B}"/>
              </a:ext>
            </a:extLst>
          </p:cNvPr>
          <p:cNvSpPr>
            <a:spLocks noGrp="1"/>
          </p:cNvSpPr>
          <p:nvPr>
            <p:ph idx="1"/>
          </p:nvPr>
        </p:nvSpPr>
        <p:spPr>
          <a:xfrm>
            <a:off x="7781373" y="2279151"/>
            <a:ext cx="3627063" cy="3387145"/>
          </a:xfrm>
        </p:spPr>
        <p:txBody>
          <a:bodyPr vert="horz" lIns="91440" tIns="45720" rIns="91440" bIns="45720" rtlCol="0" anchor="ctr">
            <a:normAutofit/>
          </a:bodyPr>
          <a:lstStyle/>
          <a:p>
            <a:pPr marL="0" indent="0">
              <a:buNone/>
            </a:pPr>
            <a:r>
              <a:rPr lang="en-US" sz="2200" b="1">
                <a:latin typeface="Roboto Condensed"/>
              </a:rPr>
              <a:t>Who We Are</a:t>
            </a:r>
            <a:endParaRPr lang="en-US" sz="2200" b="1"/>
          </a:p>
          <a:p>
            <a:r>
              <a:rPr lang="en-US" sz="2200">
                <a:latin typeface="Roboto Condensed"/>
              </a:rPr>
              <a:t>Total COB population: 205,000</a:t>
            </a:r>
            <a:endParaRPr lang="en-US" sz="2200"/>
          </a:p>
          <a:p>
            <a:r>
              <a:rPr lang="en-US" sz="2200">
                <a:latin typeface="Roboto Condensed"/>
              </a:rPr>
              <a:t>Total # of BPL Branches: 6.5 </a:t>
            </a:r>
            <a:endParaRPr lang="en-US" sz="2200"/>
          </a:p>
          <a:p>
            <a:r>
              <a:rPr lang="en-US" sz="2200">
                <a:latin typeface="Roboto Condensed"/>
              </a:rPr>
              <a:t>Total # of BPL Staff: roughly 150 adult staff, 50 student staff</a:t>
            </a:r>
          </a:p>
          <a:p>
            <a:r>
              <a:rPr lang="en-US" sz="2200">
                <a:latin typeface="Roboto Condensed"/>
              </a:rPr>
              <a:t>No security on site</a:t>
            </a:r>
          </a:p>
          <a:p>
            <a:pPr marL="0" indent="0">
              <a:buNone/>
            </a:pPr>
            <a:endParaRPr lang="en-US" sz="2200"/>
          </a:p>
        </p:txBody>
      </p:sp>
      <p:sp>
        <p:nvSpPr>
          <p:cNvPr id="16" name="Title 1">
            <a:extLst>
              <a:ext uri="{FF2B5EF4-FFF2-40B4-BE49-F238E27FC236}">
                <a16:creationId xmlns:a16="http://schemas.microsoft.com/office/drawing/2014/main" id="{1740FFFF-6207-4061-816D-9F0413C51B87}"/>
              </a:ext>
            </a:extLst>
          </p:cNvPr>
          <p:cNvSpPr>
            <a:spLocks noGrp="1"/>
          </p:cNvSpPr>
          <p:nvPr>
            <p:ph type="title"/>
          </p:nvPr>
        </p:nvSpPr>
        <p:spPr>
          <a:xfrm>
            <a:off x="3150974" y="256391"/>
            <a:ext cx="8215184" cy="489005"/>
          </a:xfrm>
        </p:spPr>
        <p:txBody>
          <a:bodyPr>
            <a:noAutofit/>
          </a:bodyPr>
          <a:lstStyle/>
          <a:p>
            <a:r>
              <a:rPr lang="en-US">
                <a:latin typeface="Roboto Condensed"/>
              </a:rPr>
              <a:t>Law &amp; Order: Library Edition</a:t>
            </a:r>
          </a:p>
        </p:txBody>
      </p:sp>
    </p:spTree>
    <p:extLst>
      <p:ext uri="{BB962C8B-B14F-4D97-AF65-F5344CB8AC3E}">
        <p14:creationId xmlns:p14="http://schemas.microsoft.com/office/powerpoint/2010/main" val="52851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A screenshot of a cell phone&#10;&#10;Description generated with very high confidence"/>
          <p:cNvPicPr>
            <a:picLocks noGrp="1" noChangeAspect="1"/>
          </p:cNvPicPr>
          <p:nvPr>
            <p:ph type="pic" idx="1"/>
          </p:nvPr>
        </p:nvPicPr>
        <p:blipFill>
          <a:blip r:embed="rId3"/>
          <a:stretch>
            <a:fillRect/>
          </a:stretch>
        </p:blipFill>
        <p:spPr>
          <a:xfrm>
            <a:off x="6548438" y="2015365"/>
            <a:ext cx="4926012" cy="3301933"/>
          </a:xfrm>
          <a:prstGeom prst="round2DiagRect">
            <a:avLst/>
          </a:prstGeom>
          <a:ln w="88900" cap="sq">
            <a:solidFill>
              <a:srgbClr val="FFFFFF"/>
            </a:solidFill>
            <a:miter lim="800000"/>
          </a:ln>
          <a:effectLst>
            <a:outerShdw blurRad="254000" algn="tl" rotWithShape="0">
              <a:srgbClr val="000000">
                <a:alpha val="43000"/>
              </a:srgbClr>
            </a:outerShdw>
          </a:effectLst>
        </p:spPr>
      </p:pic>
      <p:sp>
        <p:nvSpPr>
          <p:cNvPr id="9" name="Text Placeholder 8"/>
          <p:cNvSpPr>
            <a:spLocks noGrp="1"/>
          </p:cNvSpPr>
          <p:nvPr>
            <p:ph type="body" sz="half" idx="2"/>
          </p:nvPr>
        </p:nvSpPr>
        <p:spPr>
          <a:xfrm>
            <a:off x="815975" y="1851025"/>
            <a:ext cx="5734048" cy="3811588"/>
          </a:xfrm>
        </p:spPr>
        <p:txBody>
          <a:bodyPr vert="horz" lIns="91440" tIns="45720" rIns="91440" bIns="45720" rtlCol="0" anchor="t">
            <a:noAutofit/>
          </a:bodyPr>
          <a:lstStyle/>
          <a:p>
            <a:r>
              <a:rPr lang="en-US" sz="2200" b="1">
                <a:latin typeface="Roboto Condensed"/>
              </a:rPr>
              <a:t>Code of Conduct</a:t>
            </a:r>
            <a:endParaRPr lang="en-US" sz="2200">
              <a:latin typeface="Roboto Condensed"/>
            </a:endParaRPr>
          </a:p>
          <a:p>
            <a:pPr marL="285750" indent="-285750">
              <a:buFont typeface="Arial"/>
              <a:buChar char="•"/>
            </a:pPr>
            <a:r>
              <a:rPr lang="en-US" sz="2200">
                <a:latin typeface="Roboto Condensed"/>
              </a:rPr>
              <a:t>Outdated list of unacceptable </a:t>
            </a:r>
            <a:r>
              <a:rPr lang="en-US" sz="2200" err="1">
                <a:latin typeface="Roboto Condensed"/>
              </a:rPr>
              <a:t>behaviours</a:t>
            </a:r>
            <a:r>
              <a:rPr lang="en-US" sz="2200">
                <a:latin typeface="Roboto Condensed"/>
              </a:rPr>
              <a:t>: </a:t>
            </a:r>
            <a:r>
              <a:rPr lang="en-US" sz="2200" i="1">
                <a:latin typeface="Roboto Condensed"/>
              </a:rPr>
              <a:t>"you can't do this, you can't do that...etc."</a:t>
            </a:r>
            <a:endParaRPr lang="en-US" sz="2200">
              <a:latin typeface="Roboto Condensed"/>
            </a:endParaRPr>
          </a:p>
          <a:p>
            <a:pPr marL="285750" indent="-285750">
              <a:buFont typeface="Arial"/>
              <a:buChar char="•"/>
            </a:pPr>
            <a:r>
              <a:rPr lang="en-US" sz="2200">
                <a:latin typeface="Roboto Condensed"/>
              </a:rPr>
              <a:t>Staff vs. Customer focused</a:t>
            </a:r>
          </a:p>
          <a:p>
            <a:pPr marL="285750" indent="-285750">
              <a:buFont typeface="Arial"/>
              <a:buChar char="•"/>
            </a:pPr>
            <a:r>
              <a:rPr lang="en-US" sz="2200">
                <a:latin typeface="Roboto Condensed"/>
              </a:rPr>
              <a:t>Set a "policing" atmosphere: staff looking for problems.</a:t>
            </a:r>
          </a:p>
          <a:p>
            <a:endParaRPr lang="en-US"/>
          </a:p>
        </p:txBody>
      </p:sp>
      <p:sp>
        <p:nvSpPr>
          <p:cNvPr id="8" name="Title 1">
            <a:extLst>
              <a:ext uri="{FF2B5EF4-FFF2-40B4-BE49-F238E27FC236}">
                <a16:creationId xmlns:a16="http://schemas.microsoft.com/office/drawing/2014/main" id="{7AB33F1C-304F-42BD-91A7-28DCD60D72B8}"/>
              </a:ext>
            </a:extLst>
          </p:cNvPr>
          <p:cNvSpPr>
            <a:spLocks noGrp="1"/>
          </p:cNvSpPr>
          <p:nvPr/>
        </p:nvSpPr>
        <p:spPr>
          <a:xfrm>
            <a:off x="3150974" y="256391"/>
            <a:ext cx="8873996" cy="4890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000" kern="1200">
                <a:solidFill>
                  <a:schemeClr val="tx1"/>
                </a:solidFill>
                <a:latin typeface="Roboto Condensed" panose="02000000000000000000" pitchFamily="2" charset="0"/>
                <a:ea typeface="Roboto Condensed" panose="02000000000000000000" pitchFamily="2" charset="0"/>
                <a:cs typeface="+mj-cs"/>
              </a:defRPr>
            </a:lvl1pPr>
          </a:lstStyle>
          <a:p>
            <a:r>
              <a:rPr lang="en-US" sz="2800">
                <a:latin typeface="Roboto Condensed"/>
              </a:rPr>
              <a:t>Code of Conduct + Problem Procedures = Incidents</a:t>
            </a:r>
            <a:endParaRPr lang="en-US" sz="2800"/>
          </a:p>
        </p:txBody>
      </p:sp>
    </p:spTree>
    <p:extLst>
      <p:ext uri="{BB962C8B-B14F-4D97-AF65-F5344CB8AC3E}">
        <p14:creationId xmlns:p14="http://schemas.microsoft.com/office/powerpoint/2010/main" val="3770633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61FA68-CBF8-45E2-BDFE-41059C8FF6CA}"/>
              </a:ext>
            </a:extLst>
          </p:cNvPr>
          <p:cNvSpPr>
            <a:spLocks noGrp="1"/>
          </p:cNvSpPr>
          <p:nvPr>
            <p:ph idx="1"/>
          </p:nvPr>
        </p:nvSpPr>
        <p:spPr>
          <a:xfrm>
            <a:off x="838200" y="1825625"/>
            <a:ext cx="6021407" cy="4351338"/>
          </a:xfrm>
        </p:spPr>
        <p:txBody>
          <a:bodyPr vert="horz" lIns="91440" tIns="45720" rIns="91440" bIns="45720" rtlCol="0" anchor="t">
            <a:normAutofit/>
          </a:bodyPr>
          <a:lstStyle/>
          <a:p>
            <a:pPr marL="0" indent="0">
              <a:buNone/>
            </a:pPr>
            <a:r>
              <a:rPr lang="en-US" sz="2200" b="1">
                <a:latin typeface="Roboto Condensed"/>
              </a:rPr>
              <a:t>Problem Procedure Manual (PPM)</a:t>
            </a:r>
            <a:endParaRPr lang="en-US" sz="2200"/>
          </a:p>
          <a:p>
            <a:r>
              <a:rPr lang="en-US" sz="2200">
                <a:latin typeface="Roboto Condensed"/>
              </a:rPr>
              <a:t>A set of procedures to deal with our very specific list of unacceptable </a:t>
            </a:r>
            <a:r>
              <a:rPr lang="en-US" sz="2200" err="1">
                <a:latin typeface="Roboto Condensed"/>
              </a:rPr>
              <a:t>behaviours</a:t>
            </a:r>
            <a:r>
              <a:rPr lang="en-US" sz="2200">
                <a:latin typeface="Roboto Condensed"/>
              </a:rPr>
              <a:t>.</a:t>
            </a:r>
          </a:p>
          <a:p>
            <a:r>
              <a:rPr lang="en-US" sz="2200">
                <a:latin typeface="Roboto Condensed"/>
              </a:rPr>
              <a:t>Overly complex and repetitive. </a:t>
            </a:r>
          </a:p>
          <a:p>
            <a:r>
              <a:rPr lang="en-US" sz="2200">
                <a:latin typeface="Roboto Condensed"/>
              </a:rPr>
              <a:t>Inconsistent</a:t>
            </a:r>
          </a:p>
          <a:p>
            <a:r>
              <a:rPr lang="en-US" sz="2200">
                <a:latin typeface="Roboto Condensed"/>
              </a:rPr>
              <a:t>Examples:</a:t>
            </a:r>
            <a:endParaRPr lang="en-US" sz="2200" i="1"/>
          </a:p>
          <a:p>
            <a:pPr lvl="1"/>
            <a:r>
              <a:rPr lang="en-US" sz="2200" i="1">
                <a:latin typeface="Roboto Condensed"/>
              </a:rPr>
              <a:t>Food in the Library</a:t>
            </a:r>
            <a:endParaRPr lang="en-US" sz="2200" i="1"/>
          </a:p>
          <a:p>
            <a:pPr lvl="1"/>
            <a:r>
              <a:rPr lang="en-US" sz="2200" i="1">
                <a:latin typeface="Roboto Condensed"/>
              </a:rPr>
              <a:t>Footwear</a:t>
            </a:r>
            <a:endParaRPr lang="en-US" sz="2200" i="1"/>
          </a:p>
          <a:p>
            <a:pPr lvl="1"/>
            <a:r>
              <a:rPr lang="en-US" sz="2200" i="1">
                <a:latin typeface="Roboto Condensed"/>
              </a:rPr>
              <a:t>Strong </a:t>
            </a:r>
            <a:r>
              <a:rPr lang="en-US" sz="2200" i="1" err="1">
                <a:latin typeface="Roboto Condensed"/>
              </a:rPr>
              <a:t>Odour</a:t>
            </a:r>
            <a:endParaRPr lang="en-US" sz="2200" i="1"/>
          </a:p>
          <a:p>
            <a:endParaRPr lang="en-US" i="1"/>
          </a:p>
          <a:p>
            <a:endParaRPr lang="en-US"/>
          </a:p>
        </p:txBody>
      </p:sp>
      <p:sp>
        <p:nvSpPr>
          <p:cNvPr id="5" name="Title 1">
            <a:extLst>
              <a:ext uri="{FF2B5EF4-FFF2-40B4-BE49-F238E27FC236}">
                <a16:creationId xmlns:a16="http://schemas.microsoft.com/office/drawing/2014/main" id="{25B1FF25-BF11-4639-B1E7-7E39627BAA65}"/>
              </a:ext>
            </a:extLst>
          </p:cNvPr>
          <p:cNvSpPr>
            <a:spLocks noGrp="1"/>
          </p:cNvSpPr>
          <p:nvPr>
            <p:ph type="title"/>
          </p:nvPr>
        </p:nvSpPr>
        <p:spPr>
          <a:xfrm>
            <a:off x="3150974" y="256391"/>
            <a:ext cx="8873996" cy="489005"/>
          </a:xfrm>
        </p:spPr>
        <p:txBody>
          <a:bodyPr>
            <a:noAutofit/>
          </a:bodyPr>
          <a:lstStyle/>
          <a:p>
            <a:r>
              <a:rPr lang="en-US" sz="2800">
                <a:latin typeface="Roboto Condensed"/>
              </a:rPr>
              <a:t>Code of Conduct + Problem Procedures = Incidents</a:t>
            </a:r>
            <a:endParaRPr lang="en-US" sz="2800"/>
          </a:p>
        </p:txBody>
      </p:sp>
      <p:pic>
        <p:nvPicPr>
          <p:cNvPr id="8" name="Picture 8" descr="A screenshot of a cell phone&#10;&#10;Description generated with very high confidence">
            <a:extLst>
              <a:ext uri="{FF2B5EF4-FFF2-40B4-BE49-F238E27FC236}">
                <a16:creationId xmlns:a16="http://schemas.microsoft.com/office/drawing/2014/main" id="{ED592579-5794-4546-BB22-52742602FA5D}"/>
              </a:ext>
            </a:extLst>
          </p:cNvPr>
          <p:cNvPicPr>
            <a:picLocks noChangeAspect="1"/>
          </p:cNvPicPr>
          <p:nvPr/>
        </p:nvPicPr>
        <p:blipFill>
          <a:blip r:embed="rId3"/>
          <a:stretch>
            <a:fillRect/>
          </a:stretch>
        </p:blipFill>
        <p:spPr>
          <a:xfrm>
            <a:off x="6743393" y="2273092"/>
            <a:ext cx="4873717" cy="229614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947617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8F90E9-2E37-405E-A1F7-CBACD38D0396}"/>
              </a:ext>
            </a:extLst>
          </p:cNvPr>
          <p:cNvSpPr>
            <a:spLocks noGrp="1"/>
          </p:cNvSpPr>
          <p:nvPr>
            <p:ph idx="1"/>
          </p:nvPr>
        </p:nvSpPr>
        <p:spPr>
          <a:xfrm>
            <a:off x="838200" y="1825625"/>
            <a:ext cx="10515600" cy="4581375"/>
          </a:xfrm>
        </p:spPr>
        <p:txBody>
          <a:bodyPr vert="horz" lIns="91440" tIns="45720" rIns="91440" bIns="45720" rtlCol="0" anchor="t">
            <a:normAutofit fontScale="92500" lnSpcReduction="10000"/>
          </a:bodyPr>
          <a:lstStyle/>
          <a:p>
            <a:pPr marL="0" indent="0">
              <a:buNone/>
            </a:pPr>
            <a:r>
              <a:rPr lang="en-US" b="1">
                <a:latin typeface="Roboto Condensed"/>
              </a:rPr>
              <a:t>Incident Reports</a:t>
            </a:r>
          </a:p>
          <a:p>
            <a:r>
              <a:rPr lang="en-US" sz="2200">
                <a:latin typeface="Roboto Condensed"/>
              </a:rPr>
              <a:t>In theory?</a:t>
            </a:r>
          </a:p>
          <a:p>
            <a:pPr lvl="1"/>
            <a:r>
              <a:rPr lang="en-US" sz="2200">
                <a:latin typeface="Roboto Condensed"/>
              </a:rPr>
              <a:t>Written documentation of all serious public incidents</a:t>
            </a:r>
            <a:endParaRPr lang="en-US" sz="2200"/>
          </a:p>
          <a:p>
            <a:pPr lvl="1"/>
            <a:r>
              <a:rPr lang="en-US" sz="2200">
                <a:latin typeface="Roboto Condensed"/>
              </a:rPr>
              <a:t>Tracking trends</a:t>
            </a:r>
          </a:p>
          <a:p>
            <a:pPr lvl="1"/>
            <a:r>
              <a:rPr lang="en-US" sz="2200">
                <a:latin typeface="Roboto Condensed"/>
              </a:rPr>
              <a:t>Identifying repeat </a:t>
            </a:r>
            <a:r>
              <a:rPr lang="en-US" sz="2200" err="1">
                <a:latin typeface="Roboto Condensed"/>
              </a:rPr>
              <a:t>beahviour</a:t>
            </a:r>
            <a:endParaRPr lang="en-US" sz="2200">
              <a:latin typeface="Roboto Condensed"/>
            </a:endParaRPr>
          </a:p>
          <a:p>
            <a:pPr lvl="1"/>
            <a:r>
              <a:rPr lang="en-US" sz="2200">
                <a:latin typeface="Roboto Condensed"/>
              </a:rPr>
              <a:t>Written documentation of injury</a:t>
            </a:r>
          </a:p>
          <a:p>
            <a:pPr marL="457200" lvl="1" indent="0">
              <a:buNone/>
            </a:pPr>
            <a:endParaRPr lang="en-US" sz="2200"/>
          </a:p>
          <a:p>
            <a:r>
              <a:rPr lang="en-US" sz="2200">
                <a:latin typeface="Roboto Condensed"/>
              </a:rPr>
              <a:t>In practice? </a:t>
            </a:r>
            <a:endParaRPr lang="en-US" sz="2200"/>
          </a:p>
          <a:p>
            <a:pPr lvl="1"/>
            <a:r>
              <a:rPr lang="en-US" sz="2200">
                <a:latin typeface="Roboto Condensed"/>
              </a:rPr>
              <a:t>Specific list of unacceptable </a:t>
            </a:r>
            <a:r>
              <a:rPr lang="en-US" sz="2200" err="1">
                <a:latin typeface="Roboto Condensed"/>
              </a:rPr>
              <a:t>behaviours</a:t>
            </a:r>
            <a:r>
              <a:rPr lang="en-US" sz="2200">
                <a:latin typeface="Roboto Condensed"/>
              </a:rPr>
              <a:t> &gt; staff policing &gt; needless documentation and escalation of minor or non-issues</a:t>
            </a:r>
            <a:endParaRPr lang="en-US" sz="2200"/>
          </a:p>
          <a:p>
            <a:pPr lvl="1"/>
            <a:r>
              <a:rPr lang="en-US" sz="2200">
                <a:latin typeface="Roboto Condensed"/>
              </a:rPr>
              <a:t>Increased staff stress and anxiety</a:t>
            </a:r>
            <a:endParaRPr lang="en-US" sz="2200"/>
          </a:p>
          <a:p>
            <a:pPr lvl="1"/>
            <a:r>
              <a:rPr lang="en-US" sz="2200">
                <a:latin typeface="Roboto Condensed"/>
              </a:rPr>
              <a:t>Varying outcomes</a:t>
            </a:r>
            <a:endParaRPr lang="en-US" sz="2200"/>
          </a:p>
          <a:p>
            <a:pPr lvl="1"/>
            <a:r>
              <a:rPr lang="en-US" sz="2200">
                <a:latin typeface="Roboto Condensed"/>
              </a:rPr>
              <a:t>Privacy issues</a:t>
            </a:r>
            <a:endParaRPr lang="en-US" sz="2200"/>
          </a:p>
          <a:p>
            <a:pPr lvl="1"/>
            <a:r>
              <a:rPr lang="en-US" sz="2200">
                <a:latin typeface="Roboto Condensed"/>
              </a:rPr>
              <a:t>Time suck</a:t>
            </a:r>
            <a:endParaRPr lang="en-US" sz="2200"/>
          </a:p>
          <a:p>
            <a:endParaRPr lang="en-US"/>
          </a:p>
        </p:txBody>
      </p:sp>
      <p:sp>
        <p:nvSpPr>
          <p:cNvPr id="14" name="Title 1">
            <a:extLst>
              <a:ext uri="{FF2B5EF4-FFF2-40B4-BE49-F238E27FC236}">
                <a16:creationId xmlns:a16="http://schemas.microsoft.com/office/drawing/2014/main" id="{026F7E45-4157-4F4D-B864-9F6D05974CB5}"/>
              </a:ext>
            </a:extLst>
          </p:cNvPr>
          <p:cNvSpPr>
            <a:spLocks noGrp="1"/>
          </p:cNvSpPr>
          <p:nvPr>
            <p:ph type="title"/>
          </p:nvPr>
        </p:nvSpPr>
        <p:spPr>
          <a:xfrm>
            <a:off x="3150974" y="256391"/>
            <a:ext cx="8873996" cy="489005"/>
          </a:xfrm>
        </p:spPr>
        <p:txBody>
          <a:bodyPr>
            <a:noAutofit/>
          </a:bodyPr>
          <a:lstStyle/>
          <a:p>
            <a:r>
              <a:rPr lang="en-US" sz="2800">
                <a:latin typeface="Roboto Condensed"/>
              </a:rPr>
              <a:t>Code of Conduct + Problem Procedures = Incidents</a:t>
            </a:r>
            <a:endParaRPr lang="en-US" sz="2800"/>
          </a:p>
        </p:txBody>
      </p:sp>
    </p:spTree>
    <p:extLst>
      <p:ext uri="{BB962C8B-B14F-4D97-AF65-F5344CB8AC3E}">
        <p14:creationId xmlns:p14="http://schemas.microsoft.com/office/powerpoint/2010/main" val="140999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77711-372A-48F9-9000-BB6BB79F5F15}"/>
              </a:ext>
            </a:extLst>
          </p:cNvPr>
          <p:cNvSpPr>
            <a:spLocks noGrp="1"/>
          </p:cNvSpPr>
          <p:nvPr>
            <p:ph type="title"/>
          </p:nvPr>
        </p:nvSpPr>
        <p:spPr/>
        <p:txBody>
          <a:bodyPr>
            <a:normAutofit fontScale="90000"/>
          </a:bodyPr>
          <a:lstStyle/>
          <a:p>
            <a:r>
              <a:rPr lang="en-US">
                <a:latin typeface="Roboto Condensed"/>
              </a:rPr>
              <a:t>Overhauling the System: CSGs and IRs</a:t>
            </a:r>
            <a:endParaRPr lang="en-US"/>
          </a:p>
        </p:txBody>
      </p:sp>
      <p:sp>
        <p:nvSpPr>
          <p:cNvPr id="3" name="Content Placeholder 2">
            <a:extLst>
              <a:ext uri="{FF2B5EF4-FFF2-40B4-BE49-F238E27FC236}">
                <a16:creationId xmlns:a16="http://schemas.microsoft.com/office/drawing/2014/main" id="{821791F2-A7CF-4AA7-AC5D-1BB772C2B209}"/>
              </a:ext>
            </a:extLst>
          </p:cNvPr>
          <p:cNvSpPr>
            <a:spLocks noGrp="1"/>
          </p:cNvSpPr>
          <p:nvPr>
            <p:ph idx="1"/>
          </p:nvPr>
        </p:nvSpPr>
        <p:spPr>
          <a:xfrm>
            <a:off x="838200" y="1825625"/>
            <a:ext cx="5583767" cy="4351338"/>
          </a:xfrm>
        </p:spPr>
        <p:txBody>
          <a:bodyPr vert="horz" lIns="91440" tIns="45720" rIns="91440" bIns="45720" rtlCol="0" anchor="t">
            <a:normAutofit/>
          </a:bodyPr>
          <a:lstStyle/>
          <a:p>
            <a:pPr marL="0" indent="0">
              <a:buNone/>
            </a:pPr>
            <a:r>
              <a:rPr lang="en-US" sz="2200" b="1">
                <a:latin typeface="Roboto Condensed"/>
              </a:rPr>
              <a:t>Decision</a:t>
            </a:r>
          </a:p>
          <a:p>
            <a:r>
              <a:rPr lang="en-US" sz="2200">
                <a:latin typeface="Roboto Condensed"/>
              </a:rPr>
              <a:t>From </a:t>
            </a:r>
            <a:r>
              <a:rPr lang="en-US" sz="2200" b="1">
                <a:latin typeface="Roboto Condensed"/>
              </a:rPr>
              <a:t>Code of Conduct</a:t>
            </a:r>
            <a:r>
              <a:rPr lang="en-US" sz="2200">
                <a:latin typeface="Roboto Condensed"/>
              </a:rPr>
              <a:t> to </a:t>
            </a:r>
            <a:r>
              <a:rPr lang="en-US" sz="2200" b="1">
                <a:latin typeface="Roboto Condensed"/>
              </a:rPr>
              <a:t>Customer Experience Standards</a:t>
            </a:r>
            <a:endParaRPr lang="en-US" sz="2200">
              <a:latin typeface="Roboto Condensed"/>
            </a:endParaRPr>
          </a:p>
          <a:p>
            <a:r>
              <a:rPr lang="en-US" sz="2200">
                <a:latin typeface="Roboto Condensed"/>
              </a:rPr>
              <a:t>From </a:t>
            </a:r>
            <a:r>
              <a:rPr lang="en-US" sz="2200" b="1">
                <a:latin typeface="Roboto Condensed"/>
              </a:rPr>
              <a:t>Problem Procedures</a:t>
            </a:r>
            <a:r>
              <a:rPr lang="en-US" sz="2200">
                <a:latin typeface="Roboto Condensed"/>
              </a:rPr>
              <a:t> to </a:t>
            </a:r>
            <a:r>
              <a:rPr lang="en-US" sz="2200" b="1">
                <a:latin typeface="Roboto Condensed"/>
              </a:rPr>
              <a:t>Customer Support Guidelines</a:t>
            </a:r>
          </a:p>
          <a:p>
            <a:r>
              <a:rPr lang="en-US" sz="2200">
                <a:latin typeface="Roboto Condensed"/>
              </a:rPr>
              <a:t>From </a:t>
            </a:r>
            <a:r>
              <a:rPr lang="en-US" sz="2200" b="1">
                <a:latin typeface="Roboto Condensed"/>
              </a:rPr>
              <a:t>Unnecessary Documentation</a:t>
            </a:r>
            <a:r>
              <a:rPr lang="en-US" sz="2200">
                <a:latin typeface="Roboto Condensed"/>
              </a:rPr>
              <a:t> to </a:t>
            </a:r>
            <a:r>
              <a:rPr lang="en-US" sz="2200" b="1">
                <a:latin typeface="Roboto Condensed"/>
              </a:rPr>
              <a:t>Incident Reporting</a:t>
            </a:r>
            <a:r>
              <a:rPr lang="en-US" sz="2200">
                <a:latin typeface="Roboto Condensed"/>
              </a:rPr>
              <a:t> </a:t>
            </a:r>
            <a:endParaRPr lang="en-US" sz="2200" b="1">
              <a:latin typeface="Roboto Condensed"/>
            </a:endParaRPr>
          </a:p>
          <a:p>
            <a:endParaRPr lang="en-US">
              <a:latin typeface="Roboto Condensed"/>
            </a:endParaRPr>
          </a:p>
        </p:txBody>
      </p:sp>
      <p:pic>
        <p:nvPicPr>
          <p:cNvPr id="6" name="Picture 6" descr="A screenshot of a social media post&#10;&#10;Description generated with very high confidence">
            <a:extLst>
              <a:ext uri="{FF2B5EF4-FFF2-40B4-BE49-F238E27FC236}">
                <a16:creationId xmlns:a16="http://schemas.microsoft.com/office/drawing/2014/main" id="{FA5DE473-FF99-425A-A262-6693590D348B}"/>
              </a:ext>
            </a:extLst>
          </p:cNvPr>
          <p:cNvPicPr>
            <a:picLocks noChangeAspect="1"/>
          </p:cNvPicPr>
          <p:nvPr/>
        </p:nvPicPr>
        <p:blipFill>
          <a:blip r:embed="rId3"/>
          <a:stretch>
            <a:fillRect/>
          </a:stretch>
        </p:blipFill>
        <p:spPr>
          <a:xfrm>
            <a:off x="6428317" y="1355521"/>
            <a:ext cx="4690533" cy="425279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051280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D1B897-91E7-4907-AF05-9D23C7348002}"/>
              </a:ext>
            </a:extLst>
          </p:cNvPr>
          <p:cNvSpPr>
            <a:spLocks noGrp="1"/>
          </p:cNvSpPr>
          <p:nvPr>
            <p:ph type="title"/>
          </p:nvPr>
        </p:nvSpPr>
        <p:spPr>
          <a:xfrm>
            <a:off x="643468" y="623392"/>
            <a:ext cx="3363974" cy="1607060"/>
          </a:xfrm>
          <a:noFill/>
          <a:ln w="19050">
            <a:solidFill>
              <a:schemeClr val="accent4"/>
            </a:solidFill>
          </a:ln>
        </p:spPr>
        <p:txBody>
          <a:bodyPr wrap="square" anchor="ctr">
            <a:normAutofit/>
          </a:bodyPr>
          <a:lstStyle/>
          <a:p>
            <a:pPr algn="ctr"/>
            <a:r>
              <a:rPr lang="en-US" sz="2800">
                <a:latin typeface="Roboto Condensed"/>
              </a:rPr>
              <a:t>Incident Reports</a:t>
            </a:r>
            <a:endParaRPr lang="en-US" sz="2800"/>
          </a:p>
        </p:txBody>
      </p:sp>
      <p:sp>
        <p:nvSpPr>
          <p:cNvPr id="3" name="Content Placeholder 2">
            <a:extLst>
              <a:ext uri="{FF2B5EF4-FFF2-40B4-BE49-F238E27FC236}">
                <a16:creationId xmlns:a16="http://schemas.microsoft.com/office/drawing/2014/main" id="{7B7F1A58-F348-4FC1-AC46-67FD2450440A}"/>
              </a:ext>
            </a:extLst>
          </p:cNvPr>
          <p:cNvSpPr>
            <a:spLocks noGrp="1"/>
          </p:cNvSpPr>
          <p:nvPr>
            <p:ph idx="1"/>
          </p:nvPr>
        </p:nvSpPr>
        <p:spPr>
          <a:xfrm>
            <a:off x="643468" y="2638043"/>
            <a:ext cx="3363974" cy="3415623"/>
          </a:xfrm>
        </p:spPr>
        <p:txBody>
          <a:bodyPr vert="horz" lIns="91440" tIns="45720" rIns="91440" bIns="45720" rtlCol="0" anchor="t">
            <a:normAutofit/>
          </a:bodyPr>
          <a:lstStyle/>
          <a:p>
            <a:pPr marL="0" indent="0">
              <a:buNone/>
            </a:pPr>
            <a:r>
              <a:rPr lang="en-US" sz="2200">
                <a:latin typeface="Roboto Condensed"/>
              </a:rPr>
              <a:t>It was a dark and stormy night... </a:t>
            </a:r>
            <a:endParaRPr lang="en-US" sz="2200"/>
          </a:p>
          <a:p>
            <a:endParaRPr lang="en-US" sz="2000"/>
          </a:p>
        </p:txBody>
      </p:sp>
      <p:pic>
        <p:nvPicPr>
          <p:cNvPr id="4" name="Picture 4">
            <a:extLst>
              <a:ext uri="{FF2B5EF4-FFF2-40B4-BE49-F238E27FC236}">
                <a16:creationId xmlns:a16="http://schemas.microsoft.com/office/drawing/2014/main" id="{9FC1633C-6B57-4863-8BC9-1C18C4D2627B}"/>
              </a:ext>
            </a:extLst>
          </p:cNvPr>
          <p:cNvPicPr>
            <a:picLocks noChangeAspect="1"/>
          </p:cNvPicPr>
          <p:nvPr/>
        </p:nvPicPr>
        <p:blipFill>
          <a:blip r:embed="rId3"/>
          <a:stretch>
            <a:fillRect/>
          </a:stretch>
        </p:blipFill>
        <p:spPr>
          <a:xfrm>
            <a:off x="5718048" y="643467"/>
            <a:ext cx="5410199" cy="5410199"/>
          </a:xfrm>
          <a:prstGeom prst="rect">
            <a:avLst/>
          </a:prstGeom>
        </p:spPr>
      </p:pic>
    </p:spTree>
    <p:extLst>
      <p:ext uri="{BB962C8B-B14F-4D97-AF65-F5344CB8AC3E}">
        <p14:creationId xmlns:p14="http://schemas.microsoft.com/office/powerpoint/2010/main" val="160320762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A screenshot of a cell phone&#10;&#10;Description generated with very high confidence"/>
          <p:cNvPicPr>
            <a:picLocks noGrp="1" noChangeAspect="1"/>
          </p:cNvPicPr>
          <p:nvPr>
            <p:ph type="pic" idx="1"/>
          </p:nvPr>
        </p:nvPicPr>
        <p:blipFill>
          <a:blip r:embed="rId3"/>
          <a:stretch>
            <a:fillRect/>
          </a:stretch>
        </p:blipFill>
        <p:spPr>
          <a:xfrm>
            <a:off x="7073562" y="1568251"/>
            <a:ext cx="3902040" cy="4366952"/>
          </a:xfrm>
          <a:prstGeom prst="round2DiagRect">
            <a:avLst/>
          </a:prstGeom>
          <a:ln w="88900" cap="sq">
            <a:solidFill>
              <a:srgbClr val="FFFFFF"/>
            </a:solidFill>
            <a:miter lim="800000"/>
          </a:ln>
          <a:effectLst>
            <a:outerShdw blurRad="254000" algn="tl" rotWithShape="0">
              <a:srgbClr val="000000">
                <a:alpha val="43000"/>
              </a:srgbClr>
            </a:outerShdw>
          </a:effectLst>
        </p:spPr>
      </p:pic>
      <p:sp>
        <p:nvSpPr>
          <p:cNvPr id="9" name="Text Placeholder 8"/>
          <p:cNvSpPr>
            <a:spLocks noGrp="1"/>
          </p:cNvSpPr>
          <p:nvPr>
            <p:ph type="body" sz="half" idx="2"/>
          </p:nvPr>
        </p:nvSpPr>
        <p:spPr>
          <a:xfrm>
            <a:off x="815975" y="1851025"/>
            <a:ext cx="5734048" cy="3811588"/>
          </a:xfrm>
        </p:spPr>
        <p:txBody>
          <a:bodyPr vert="horz" lIns="91440" tIns="45720" rIns="91440" bIns="45720" rtlCol="0" anchor="t">
            <a:noAutofit/>
          </a:bodyPr>
          <a:lstStyle/>
          <a:p>
            <a:endParaRPr lang="en-US" sz="2800" b="1">
              <a:latin typeface="Roboto Condensed"/>
            </a:endParaRPr>
          </a:p>
          <a:p>
            <a:pPr marL="285750" indent="-285750">
              <a:buFont typeface="Arial"/>
              <a:buChar char="•"/>
            </a:pPr>
            <a:endParaRPr lang="en-US" sz="2800">
              <a:latin typeface="Roboto Condensed"/>
            </a:endParaRPr>
          </a:p>
          <a:p>
            <a:endParaRPr lang="en-US"/>
          </a:p>
        </p:txBody>
      </p:sp>
      <p:sp>
        <p:nvSpPr>
          <p:cNvPr id="8" name="Title 1">
            <a:extLst>
              <a:ext uri="{FF2B5EF4-FFF2-40B4-BE49-F238E27FC236}">
                <a16:creationId xmlns:a16="http://schemas.microsoft.com/office/drawing/2014/main" id="{7AB33F1C-304F-42BD-91A7-28DCD60D72B8}"/>
              </a:ext>
            </a:extLst>
          </p:cNvPr>
          <p:cNvSpPr>
            <a:spLocks noGrp="1"/>
          </p:cNvSpPr>
          <p:nvPr/>
        </p:nvSpPr>
        <p:spPr>
          <a:xfrm>
            <a:off x="3150974" y="256391"/>
            <a:ext cx="8873996" cy="4890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000" kern="1200">
                <a:solidFill>
                  <a:schemeClr val="tx1"/>
                </a:solidFill>
                <a:latin typeface="Roboto Condensed" panose="02000000000000000000" pitchFamily="2" charset="0"/>
                <a:ea typeface="Roboto Condensed" panose="02000000000000000000" pitchFamily="2" charset="0"/>
                <a:cs typeface="+mj-cs"/>
              </a:defRPr>
            </a:lvl1pPr>
          </a:lstStyle>
          <a:p>
            <a:r>
              <a:rPr lang="en-US" sz="2800">
                <a:latin typeface="Roboto Condensed"/>
              </a:rPr>
              <a:t>Incident Reporting: The New Form</a:t>
            </a:r>
          </a:p>
        </p:txBody>
      </p:sp>
      <p:sp>
        <p:nvSpPr>
          <p:cNvPr id="2" name="Content Placeholder 2">
            <a:extLst>
              <a:ext uri="{FF2B5EF4-FFF2-40B4-BE49-F238E27FC236}">
                <a16:creationId xmlns:a16="http://schemas.microsoft.com/office/drawing/2014/main" id="{AEF79F07-3AF6-4807-A143-67C97412BA57}"/>
              </a:ext>
            </a:extLst>
          </p:cNvPr>
          <p:cNvSpPr txBox="1">
            <a:spLocks/>
          </p:cNvSpPr>
          <p:nvPr/>
        </p:nvSpPr>
        <p:spPr>
          <a:xfrm>
            <a:off x="968542" y="2016125"/>
            <a:ext cx="5583767"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endParaRPr lang="en-US" sz="2800">
              <a:latin typeface="Roboto Condensed"/>
            </a:endParaRPr>
          </a:p>
        </p:txBody>
      </p:sp>
      <p:sp>
        <p:nvSpPr>
          <p:cNvPr id="3" name="Content Placeholder 2">
            <a:extLst>
              <a:ext uri="{FF2B5EF4-FFF2-40B4-BE49-F238E27FC236}">
                <a16:creationId xmlns:a16="http://schemas.microsoft.com/office/drawing/2014/main" id="{E9FB346B-F0B7-4C44-B418-D57E15EB54CF}"/>
              </a:ext>
            </a:extLst>
          </p:cNvPr>
          <p:cNvSpPr txBox="1">
            <a:spLocks/>
          </p:cNvSpPr>
          <p:nvPr/>
        </p:nvSpPr>
        <p:spPr>
          <a:xfrm>
            <a:off x="838200" y="1825625"/>
            <a:ext cx="5583767"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Roboto Condensed" panose="02000000000000000000" pitchFamily="2" charset="0"/>
                <a:ea typeface="Roboto Condensed" panose="02000000000000000000" pitchFamily="2"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Roboto Condensed" panose="02000000000000000000" pitchFamily="2" charset="0"/>
                <a:ea typeface="Roboto Condensed" panose="02000000000000000000" pitchFamily="2"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Roboto Condensed" panose="02000000000000000000" pitchFamily="2" charset="0"/>
                <a:ea typeface="Roboto Condensed" panose="02000000000000000000" pitchFamily="2"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Roboto Condensed" panose="02000000000000000000" pitchFamily="2" charset="0"/>
                <a:ea typeface="Roboto Condensed" panose="02000000000000000000" pitchFamily="2"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r>
              <a:rPr lang="en-US" sz="2400" b="1">
                <a:latin typeface="Roboto Condensed"/>
              </a:rPr>
              <a:t>Incident Reporting</a:t>
            </a:r>
            <a:endParaRPr lang="en-US" sz="2400" b="1"/>
          </a:p>
          <a:p>
            <a:pPr marL="457200" indent="-457200">
              <a:buChar char="•"/>
            </a:pPr>
            <a:r>
              <a:rPr lang="en-US" sz="2400">
                <a:latin typeface="Roboto Condensed"/>
              </a:rPr>
              <a:t>Old: Multiple witnesses, multiple writeups</a:t>
            </a:r>
          </a:p>
          <a:p>
            <a:pPr marL="457200" indent="-457200">
              <a:buChar char="•"/>
            </a:pPr>
            <a:r>
              <a:rPr lang="en-US" sz="2400">
                <a:latin typeface="Roboto Condensed"/>
              </a:rPr>
              <a:t>New: Just the facts, Ma'am.</a:t>
            </a:r>
            <a:endParaRPr lang="en-US" sz="2400"/>
          </a:p>
          <a:p>
            <a:pPr marL="457200" indent="-457200">
              <a:buChar char="•"/>
            </a:pPr>
            <a:endParaRPr lang="en-US"/>
          </a:p>
          <a:p>
            <a:pPr marL="457200" indent="-457200">
              <a:buChar char="•"/>
            </a:pPr>
            <a:endParaRPr lang="en-US"/>
          </a:p>
          <a:p>
            <a:endParaRPr lang="en-US"/>
          </a:p>
        </p:txBody>
      </p:sp>
    </p:spTree>
    <p:extLst>
      <p:ext uri="{BB962C8B-B14F-4D97-AF65-F5344CB8AC3E}">
        <p14:creationId xmlns:p14="http://schemas.microsoft.com/office/powerpoint/2010/main" val="2684809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18</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Law &amp; Order: Public Library Unit</vt:lpstr>
      <vt:lpstr>Law &amp; Order: Library Edition</vt:lpstr>
      <vt:lpstr>Law &amp; Order: Library Edition</vt:lpstr>
      <vt:lpstr>PowerPoint Presentation</vt:lpstr>
      <vt:lpstr>Code of Conduct + Problem Procedures = Incidents</vt:lpstr>
      <vt:lpstr>Code of Conduct + Problem Procedures = Incidents</vt:lpstr>
      <vt:lpstr>Overhauling the System: CSGs and IRs</vt:lpstr>
      <vt:lpstr>Incident Reports</vt:lpstr>
      <vt:lpstr>PowerPoint Presentation</vt:lpstr>
      <vt:lpstr>Submitting </vt:lpstr>
      <vt:lpstr>PowerPoint Presentation</vt:lpstr>
      <vt:lpstr>PowerPoint Presentation</vt:lpstr>
      <vt:lpstr>Staff Exercise: Green, Yellow, Red</vt:lpstr>
      <vt:lpstr>Situation #1</vt:lpstr>
      <vt:lpstr>Situation #2</vt:lpstr>
      <vt:lpstr>Situation #3</vt:lpstr>
      <vt:lpstr>Siutation #4</vt:lpstr>
      <vt:lpstr>Results: what's changed?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Gioseffi</dc:creator>
  <cp:revision>1</cp:revision>
  <dcterms:created xsi:type="dcterms:W3CDTF">2019-02-19T16:33:47Z</dcterms:created>
  <dcterms:modified xsi:type="dcterms:W3CDTF">2020-01-21T14:58:07Z</dcterms:modified>
</cp:coreProperties>
</file>